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30"/>
  </p:notesMasterIdLst>
  <p:sldIdLst>
    <p:sldId id="260" r:id="rId2"/>
    <p:sldId id="262" r:id="rId3"/>
    <p:sldId id="267" r:id="rId4"/>
    <p:sldId id="299" r:id="rId5"/>
    <p:sldId id="263" r:id="rId6"/>
    <p:sldId id="300" r:id="rId7"/>
    <p:sldId id="266" r:id="rId8"/>
    <p:sldId id="302" r:id="rId9"/>
    <p:sldId id="303" r:id="rId10"/>
    <p:sldId id="304" r:id="rId11"/>
    <p:sldId id="305" r:id="rId12"/>
    <p:sldId id="306" r:id="rId13"/>
    <p:sldId id="307" r:id="rId14"/>
    <p:sldId id="308" r:id="rId15"/>
    <p:sldId id="269" r:id="rId16"/>
    <p:sldId id="309" r:id="rId17"/>
    <p:sldId id="310" r:id="rId18"/>
    <p:sldId id="270" r:id="rId19"/>
    <p:sldId id="311" r:id="rId20"/>
    <p:sldId id="312" r:id="rId21"/>
    <p:sldId id="313" r:id="rId22"/>
    <p:sldId id="314" r:id="rId23"/>
    <p:sldId id="315" r:id="rId24"/>
    <p:sldId id="316" r:id="rId25"/>
    <p:sldId id="318" r:id="rId26"/>
    <p:sldId id="319" r:id="rId27"/>
    <p:sldId id="317" r:id="rId28"/>
    <p:sldId id="277" r:id="rId29"/>
  </p:sldIdLst>
  <p:sldSz cx="24384000" cy="13716000"/>
  <p:notesSz cx="6858000" cy="9144000"/>
  <p:embeddedFontLst>
    <p:embeddedFont>
      <p:font typeface="Consolas" panose="020B0609020204030204" pitchFamily="49" charset="0"/>
      <p:regular r:id="rId31"/>
      <p:bold r:id="rId32"/>
      <p:italic r:id="rId33"/>
      <p:boldItalic r:id="rId34"/>
    </p:embeddedFont>
    <p:embeddedFont>
      <p:font typeface="Google Sans" panose="020B0604020202020204" charset="0"/>
      <p:regular r:id="rId35"/>
      <p:bold r:id="rId36"/>
      <p:italic r:id="rId37"/>
      <p:boldItalic r:id="rId38"/>
    </p:embeddedFont>
    <p:embeddedFont>
      <p:font typeface="Helvetica Neue" panose="020B0604020202020204" charset="0"/>
      <p:regular r:id="rId39"/>
      <p:bold r:id="rId40"/>
      <p:italic r:id="rId41"/>
      <p:boldItalic r:id="rId42"/>
    </p:embeddedFont>
    <p:embeddedFont>
      <p:font typeface="Open Sans Light" panose="020B0306030504020204" pitchFamily="34" charset="0"/>
      <p:regular r:id="rId43"/>
      <p:bold r:id="rId44"/>
      <p:italic r:id="rId45"/>
      <p:boldItalic r:id="rId46"/>
    </p:embeddedFont>
    <p:embeddedFont>
      <p:font typeface="Roboto Mono" panose="00000009000000000000" pitchFamily="49" charset="0"/>
      <p:regular r:id="rId47"/>
      <p:bold r:id="rId48"/>
      <p:italic r:id="rId49"/>
      <p:boldItalic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1" d="100"/>
          <a:sy n="41" d="100"/>
        </p:scale>
        <p:origin x="3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font" Target="fonts/font2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0" Type="http://schemas.openxmlformats.org/officeDocument/2006/relationships/slide" Target="slides/slide19.xml"/><Relationship Id="rId41" Type="http://schemas.openxmlformats.org/officeDocument/2006/relationships/font" Target="fonts/font11.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font" Target="fonts/font19.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1pPr>
            <a:lvl2pPr marL="914400" marR="0" lvl="1"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2pPr>
            <a:lvl3pPr marL="1371600" marR="0" lvl="2"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3pPr>
            <a:lvl4pPr marL="1828800" marR="0" lvl="3"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4pPr>
            <a:lvl5pPr marL="2286000" marR="0" lvl="4"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5pPr>
            <a:lvl6pPr marL="2743200" marR="0" lvl="5"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6pPr>
            <a:lvl7pPr marL="3200400" marR="0" lvl="6"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7pPr>
            <a:lvl8pPr marL="3657600" marR="0" lvl="7"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8pPr>
            <a:lvl9pPr marL="4114800" marR="0" lvl="8"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42e51346db_0_12: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1" name="Google Shape;141;g42e51346db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445d6d87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445d6d87af_0_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78078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bd4ac5bf46_0_4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4" name="Google Shape;184;gbd4ac5bf46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301189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445d6d87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445d6d87af_0_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04491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bd4ac5bf46_0_4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4" name="Google Shape;184;gbd4ac5bf46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393588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445d6d87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445d6d87af_0_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00501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bd4ac5bf46_0_52: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3" name="Google Shape;203;gbd4ac5bf46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bd4ac5bf46_0_52: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3" name="Google Shape;203;gbd4ac5bf46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219555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445d6d87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445d6d87af_0_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915462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bd4ac5bf46_0_69: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0" name="Google Shape;210;gbd4ac5bf4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445d6d87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445d6d87af_0_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092032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bd4ac5bf46_0_34: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6" name="Google Shape;156;gbd4ac5bf46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bd4ac5bf46_0_69: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0" name="Google Shape;210;gbd4ac5bf4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791906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445d6d87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445d6d87af_0_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226231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bd4ac5bf46_0_69: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0" name="Google Shape;210;gbd4ac5bf4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019165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bd4ac5bf46_0_69: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0" name="Google Shape;210;gbd4ac5bf4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357949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bd4ac5bf46_0_69: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0" name="Google Shape;210;gbd4ac5bf4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816464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bd4ac5bf46_0_69: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0" name="Google Shape;210;gbd4ac5bf4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803517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445d6d87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445d6d87af_0_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098988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445d6d87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445d6d87af_0_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399607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23: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8" name="Google Shape;268;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445d6d87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445d6d87af_0_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445d6d87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445d6d87af_0_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21579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bd4ac5bf46_0_22: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3" name="Google Shape;163;gbd4ac5bf46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445d6d87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445d6d87af_0_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1605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bd4ac5bf46_0_4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4" name="Google Shape;184;gbd4ac5bf46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bd4ac5bf46_0_4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4" name="Google Shape;184;gbd4ac5bf46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639244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bd4ac5bf46_0_4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4" name="Google Shape;184;gbd4ac5bf46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6421840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 Blue">
  <p:cSld name="Title, Subtitle, &amp; Bullets_1_2_2_1">
    <p:bg>
      <p:bgPr>
        <a:blipFill>
          <a:blip r:embed="rId2">
            <a:alphaModFix/>
          </a:blip>
          <a:stretch>
            <a:fillRect/>
          </a:stretch>
        </a:blipFill>
        <a:effectLst/>
      </p:bgPr>
    </p:bg>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2427925" y="4513800"/>
            <a:ext cx="14310600" cy="2005800"/>
          </a:xfrm>
          <a:prstGeom prst="rect">
            <a:avLst/>
          </a:prstGeom>
        </p:spPr>
        <p:txBody>
          <a:bodyPr spcFirstLastPara="1" wrap="square" lIns="243800" tIns="243800" rIns="243800" bIns="243800" anchor="t" anchorCtr="0">
            <a:spAutoFit/>
          </a:bodyPr>
          <a:lstStyle>
            <a:lvl1pPr lvl="0" rtl="0">
              <a:spcBef>
                <a:spcPts val="0"/>
              </a:spcBef>
              <a:spcAft>
                <a:spcPts val="0"/>
              </a:spcAft>
              <a:buNone/>
              <a:defRPr sz="10000">
                <a:solidFill>
                  <a:schemeClr val="dk1"/>
                </a:solidFill>
                <a:latin typeface="Google Sans"/>
                <a:ea typeface="Google Sans"/>
                <a:cs typeface="Google Sans"/>
                <a:sym typeface="Google Sans"/>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a:endParaRPr/>
          </a:p>
        </p:txBody>
      </p:sp>
      <p:sp>
        <p:nvSpPr>
          <p:cNvPr id="25" name="Google Shape;25;p6"/>
          <p:cNvSpPr txBox="1">
            <a:spLocks noGrp="1"/>
          </p:cNvSpPr>
          <p:nvPr>
            <p:ph type="subTitle" idx="1"/>
          </p:nvPr>
        </p:nvSpPr>
        <p:spPr>
          <a:xfrm>
            <a:off x="5929600" y="8096125"/>
            <a:ext cx="10548300" cy="2005800"/>
          </a:xfrm>
          <a:prstGeom prst="rect">
            <a:avLst/>
          </a:prstGeom>
        </p:spPr>
        <p:txBody>
          <a:bodyPr spcFirstLastPara="1" wrap="square" lIns="91425" tIns="91425" rIns="91425" bIns="91425" anchor="t" anchorCtr="0">
            <a:spAutoFit/>
          </a:bodyPr>
          <a:lstStyle>
            <a:lvl1pPr lvl="0" rtl="0">
              <a:lnSpc>
                <a:spcPct val="100000"/>
              </a:lnSpc>
              <a:spcBef>
                <a:spcPts val="0"/>
              </a:spcBef>
              <a:spcAft>
                <a:spcPts val="0"/>
              </a:spcAft>
              <a:buNone/>
              <a:defRPr sz="4000">
                <a:solidFill>
                  <a:schemeClr val="accent4"/>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a:endParaRPr/>
          </a:p>
        </p:txBody>
      </p:sp>
      <p:sp>
        <p:nvSpPr>
          <p:cNvPr id="26" name="Google Shape;26;p6"/>
          <p:cNvSpPr txBox="1">
            <a:spLocks noGrp="1"/>
          </p:cNvSpPr>
          <p:nvPr>
            <p:ph type="subTitle" idx="2"/>
          </p:nvPr>
        </p:nvSpPr>
        <p:spPr>
          <a:xfrm>
            <a:off x="2663900" y="6090325"/>
            <a:ext cx="10548300" cy="2005800"/>
          </a:xfrm>
          <a:prstGeom prst="rect">
            <a:avLst/>
          </a:prstGeom>
        </p:spPr>
        <p:txBody>
          <a:bodyPr spcFirstLastPara="1" wrap="square" lIns="91425" tIns="91425" rIns="91425" bIns="91425" anchor="t" anchorCtr="0">
            <a:spAutoFit/>
          </a:bodyPr>
          <a:lstStyle>
            <a:lvl1pPr lvl="0" rtl="0">
              <a:spcBef>
                <a:spcPts val="0"/>
              </a:spcBef>
              <a:spcAft>
                <a:spcPts val="0"/>
              </a:spcAft>
              <a:buNone/>
              <a:defRPr sz="4800">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Subtitle - Green">
  <p:cSld name="Title, Subtitle, &amp; Bullets_2">
    <p:bg>
      <p:bgPr>
        <a:blipFill>
          <a:blip r:embed="rId2">
            <a:alphaModFix/>
          </a:blip>
          <a:stretch>
            <a:fillRect/>
          </a:stretch>
        </a:blipFill>
        <a:effectLst/>
      </p:bgPr>
    </p:bg>
    <p:spTree>
      <p:nvGrpSpPr>
        <p:cNvPr id="1" name="Shape 43"/>
        <p:cNvGrpSpPr/>
        <p:nvPr/>
      </p:nvGrpSpPr>
      <p:grpSpPr>
        <a:xfrm>
          <a:off x="0" y="0"/>
          <a:ext cx="0" cy="0"/>
          <a:chOff x="0" y="0"/>
          <a:chExt cx="0" cy="0"/>
        </a:xfrm>
      </p:grpSpPr>
      <p:sp>
        <p:nvSpPr>
          <p:cNvPr id="44" name="Google Shape;44;p10"/>
          <p:cNvSpPr txBox="1"/>
          <p:nvPr/>
        </p:nvSpPr>
        <p:spPr>
          <a:xfrm>
            <a:off x="2434620" y="5048879"/>
            <a:ext cx="18101400" cy="2759400"/>
          </a:xfrm>
          <a:prstGeom prst="rect">
            <a:avLst/>
          </a:prstGeom>
          <a:noFill/>
          <a:ln>
            <a:noFill/>
          </a:ln>
        </p:spPr>
        <p:txBody>
          <a:bodyPr spcFirstLastPara="1" wrap="square" lIns="91425" tIns="91425" rIns="91425" bIns="91425" anchor="t" anchorCtr="0">
            <a:noAutofit/>
          </a:bodyPr>
          <a:lstStyle/>
          <a:p>
            <a:pPr marL="635000" lvl="0" indent="-222250" algn="l" rtl="0">
              <a:spcBef>
                <a:spcPts val="5900"/>
              </a:spcBef>
              <a:spcAft>
                <a:spcPts val="0"/>
              </a:spcAft>
              <a:buNone/>
            </a:pPr>
            <a:endParaRPr sz="5200">
              <a:latin typeface="Helvetica Neue"/>
              <a:ea typeface="Helvetica Neue"/>
              <a:cs typeface="Helvetica Neue"/>
              <a:sym typeface="Helvetica Neue"/>
            </a:endParaRPr>
          </a:p>
        </p:txBody>
      </p:sp>
      <p:sp>
        <p:nvSpPr>
          <p:cNvPr id="45" name="Google Shape;45;p10"/>
          <p:cNvSpPr txBox="1">
            <a:spLocks noGrp="1"/>
          </p:cNvSpPr>
          <p:nvPr>
            <p:ph type="body" idx="1"/>
          </p:nvPr>
        </p:nvSpPr>
        <p:spPr>
          <a:xfrm>
            <a:off x="2477575" y="6102575"/>
            <a:ext cx="15843300" cy="6407100"/>
          </a:xfrm>
          <a:prstGeom prst="rect">
            <a:avLst/>
          </a:prstGeom>
        </p:spPr>
        <p:txBody>
          <a:bodyPr spcFirstLastPara="1" wrap="square" lIns="91425" tIns="91425" rIns="91425" bIns="91425" anchor="t" anchorCtr="0">
            <a:spAutoFit/>
          </a:bodyPr>
          <a:lstStyle>
            <a:lvl1pPr marL="457200" lvl="0" indent="-533400" rtl="0">
              <a:spcBef>
                <a:spcPts val="0"/>
              </a:spcBef>
              <a:spcAft>
                <a:spcPts val="0"/>
              </a:spcAft>
              <a:buSzPts val="4800"/>
              <a:buFont typeface="Open Sans Light"/>
              <a:buChar char="●"/>
              <a:defRPr sz="4800">
                <a:latin typeface="Open Sans Light"/>
                <a:ea typeface="Open Sans Light"/>
                <a:cs typeface="Open Sans Light"/>
                <a:sym typeface="Open Sans Light"/>
              </a:defRPr>
            </a:lvl1pPr>
            <a:lvl2pPr marL="914400" lvl="1" indent="-533400" rtl="0">
              <a:spcBef>
                <a:spcPts val="0"/>
              </a:spcBef>
              <a:spcAft>
                <a:spcPts val="0"/>
              </a:spcAft>
              <a:buSzPts val="4800"/>
              <a:buFont typeface="Open Sans Light"/>
              <a:buChar char="○"/>
              <a:defRPr sz="4800">
                <a:latin typeface="Open Sans Light"/>
                <a:ea typeface="Open Sans Light"/>
                <a:cs typeface="Open Sans Light"/>
                <a:sym typeface="Open Sans Light"/>
              </a:defRPr>
            </a:lvl2pPr>
            <a:lvl3pPr marL="1371600" lvl="2" indent="-457200" rtl="0">
              <a:spcBef>
                <a:spcPts val="0"/>
              </a:spcBef>
              <a:spcAft>
                <a:spcPts val="0"/>
              </a:spcAft>
              <a:buSzPts val="3600"/>
              <a:buFont typeface="Open Sans Light"/>
              <a:buChar char="■"/>
              <a:defRPr sz="3600">
                <a:latin typeface="Open Sans Light"/>
                <a:ea typeface="Open Sans Light"/>
                <a:cs typeface="Open Sans Light"/>
                <a:sym typeface="Open Sans Light"/>
              </a:defRPr>
            </a:lvl3pPr>
            <a:lvl4pPr marL="1828800" lvl="3" indent="-457200" rtl="0">
              <a:spcBef>
                <a:spcPts val="0"/>
              </a:spcBef>
              <a:spcAft>
                <a:spcPts val="0"/>
              </a:spcAft>
              <a:buSzPts val="3600"/>
              <a:buFont typeface="Open Sans Light"/>
              <a:buChar char="●"/>
              <a:defRPr sz="3600">
                <a:latin typeface="Open Sans Light"/>
                <a:ea typeface="Open Sans Light"/>
                <a:cs typeface="Open Sans Light"/>
                <a:sym typeface="Open Sans Light"/>
              </a:defRPr>
            </a:lvl4pPr>
            <a:lvl5pPr marL="2286000" lvl="4"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5pPr>
            <a:lvl6pPr marL="2743200" lvl="5"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6pPr>
            <a:lvl7pPr marL="3200400" lvl="6"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7pPr>
            <a:lvl8pPr marL="3657600" lvl="7"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8pPr>
            <a:lvl9pPr marL="4114800" lvl="8"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9pPr>
          </a:lstStyle>
          <a:p>
            <a:endParaRPr/>
          </a:p>
        </p:txBody>
      </p:sp>
      <p:sp>
        <p:nvSpPr>
          <p:cNvPr id="46" name="Google Shape;46;p10"/>
          <p:cNvSpPr txBox="1">
            <a:spLocks noGrp="1"/>
          </p:cNvSpPr>
          <p:nvPr>
            <p:ph type="title"/>
          </p:nvPr>
        </p:nvSpPr>
        <p:spPr>
          <a:xfrm>
            <a:off x="2278700" y="3143550"/>
            <a:ext cx="14542500" cy="2005800"/>
          </a:xfrm>
          <a:prstGeom prst="rect">
            <a:avLst/>
          </a:prstGeom>
        </p:spPr>
        <p:txBody>
          <a:bodyPr spcFirstLastPara="1" wrap="square" lIns="243800" tIns="243800" rIns="243800" bIns="243800" anchor="t" anchorCtr="0">
            <a:spAutoFit/>
          </a:bodyPr>
          <a:lstStyle>
            <a:lvl1pPr lvl="0" rtl="0">
              <a:spcBef>
                <a:spcPts val="0"/>
              </a:spcBef>
              <a:spcAft>
                <a:spcPts val="0"/>
              </a:spcAft>
              <a:buNone/>
              <a:defRPr sz="9300">
                <a:solidFill>
                  <a:schemeClr val="dk1"/>
                </a:solidFill>
                <a:latin typeface="Google Sans"/>
                <a:ea typeface="Google Sans"/>
                <a:cs typeface="Google Sans"/>
                <a:sym typeface="Google Sans"/>
              </a:defRPr>
            </a:lvl1pPr>
            <a:lvl2pPr lvl="1" rtl="0">
              <a:spcBef>
                <a:spcPts val="0"/>
              </a:spcBef>
              <a:spcAft>
                <a:spcPts val="0"/>
              </a:spcAft>
              <a:buNone/>
              <a:defRPr sz="9300">
                <a:latin typeface="Google Sans"/>
                <a:ea typeface="Google Sans"/>
                <a:cs typeface="Google Sans"/>
                <a:sym typeface="Google Sans"/>
              </a:defRPr>
            </a:lvl2pPr>
            <a:lvl3pPr lvl="2" rtl="0">
              <a:spcBef>
                <a:spcPts val="0"/>
              </a:spcBef>
              <a:spcAft>
                <a:spcPts val="0"/>
              </a:spcAft>
              <a:buNone/>
              <a:defRPr sz="9300">
                <a:latin typeface="Google Sans"/>
                <a:ea typeface="Google Sans"/>
                <a:cs typeface="Google Sans"/>
                <a:sym typeface="Google Sans"/>
              </a:defRPr>
            </a:lvl3pPr>
            <a:lvl4pPr lvl="3" rtl="0">
              <a:spcBef>
                <a:spcPts val="0"/>
              </a:spcBef>
              <a:spcAft>
                <a:spcPts val="0"/>
              </a:spcAft>
              <a:buNone/>
              <a:defRPr sz="9300">
                <a:latin typeface="Google Sans"/>
                <a:ea typeface="Google Sans"/>
                <a:cs typeface="Google Sans"/>
                <a:sym typeface="Google Sans"/>
              </a:defRPr>
            </a:lvl4pPr>
            <a:lvl5pPr lvl="4" rtl="0">
              <a:spcBef>
                <a:spcPts val="0"/>
              </a:spcBef>
              <a:spcAft>
                <a:spcPts val="0"/>
              </a:spcAft>
              <a:buNone/>
              <a:defRPr sz="9300">
                <a:latin typeface="Google Sans"/>
                <a:ea typeface="Google Sans"/>
                <a:cs typeface="Google Sans"/>
                <a:sym typeface="Google Sans"/>
              </a:defRPr>
            </a:lvl5pPr>
            <a:lvl6pPr lvl="5" rtl="0">
              <a:spcBef>
                <a:spcPts val="0"/>
              </a:spcBef>
              <a:spcAft>
                <a:spcPts val="0"/>
              </a:spcAft>
              <a:buNone/>
              <a:defRPr sz="9300">
                <a:latin typeface="Google Sans"/>
                <a:ea typeface="Google Sans"/>
                <a:cs typeface="Google Sans"/>
                <a:sym typeface="Google Sans"/>
              </a:defRPr>
            </a:lvl6pPr>
            <a:lvl7pPr lvl="6" rtl="0">
              <a:spcBef>
                <a:spcPts val="0"/>
              </a:spcBef>
              <a:spcAft>
                <a:spcPts val="0"/>
              </a:spcAft>
              <a:buNone/>
              <a:defRPr sz="9300">
                <a:latin typeface="Google Sans"/>
                <a:ea typeface="Google Sans"/>
                <a:cs typeface="Google Sans"/>
                <a:sym typeface="Google Sans"/>
              </a:defRPr>
            </a:lvl7pPr>
            <a:lvl8pPr lvl="7" rtl="0">
              <a:spcBef>
                <a:spcPts val="0"/>
              </a:spcBef>
              <a:spcAft>
                <a:spcPts val="0"/>
              </a:spcAft>
              <a:buNone/>
              <a:defRPr sz="9300">
                <a:latin typeface="Google Sans"/>
                <a:ea typeface="Google Sans"/>
                <a:cs typeface="Google Sans"/>
                <a:sym typeface="Google Sans"/>
              </a:defRPr>
            </a:lvl8pPr>
            <a:lvl9pPr lvl="8" rtl="0">
              <a:spcBef>
                <a:spcPts val="0"/>
              </a:spcBef>
              <a:spcAft>
                <a:spcPts val="0"/>
              </a:spcAft>
              <a:buNone/>
              <a:defRPr sz="9300">
                <a:latin typeface="Google Sans"/>
                <a:ea typeface="Google Sans"/>
                <a:cs typeface="Google Sans"/>
                <a:sym typeface="Google Sans"/>
              </a:defRPr>
            </a:lvl9pPr>
          </a:lstStyle>
          <a:p>
            <a:endParaRPr/>
          </a:p>
        </p:txBody>
      </p:sp>
      <p:sp>
        <p:nvSpPr>
          <p:cNvPr id="47" name="Google Shape;47;p10"/>
          <p:cNvSpPr txBox="1">
            <a:spLocks noGrp="1"/>
          </p:cNvSpPr>
          <p:nvPr>
            <p:ph type="subTitle" idx="2"/>
          </p:nvPr>
        </p:nvSpPr>
        <p:spPr>
          <a:xfrm>
            <a:off x="2477575" y="4888700"/>
            <a:ext cx="17061900" cy="2005800"/>
          </a:xfrm>
          <a:prstGeom prst="rect">
            <a:avLst/>
          </a:prstGeom>
        </p:spPr>
        <p:txBody>
          <a:bodyPr spcFirstLastPara="1" wrap="square" lIns="91425" tIns="91425" rIns="91425" bIns="91425" anchor="t" anchorCtr="0">
            <a:spAutoFit/>
          </a:bodyPr>
          <a:lstStyle>
            <a:lvl1pPr lvl="0" rtl="0">
              <a:spcBef>
                <a:spcPts val="0"/>
              </a:spcBef>
              <a:spcAft>
                <a:spcPts val="0"/>
              </a:spcAft>
              <a:buNone/>
              <a:defRPr sz="4800">
                <a:solidFill>
                  <a:schemeClr val="accent4"/>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ubtitle - Yellow">
  <p:cSld name="Title, Subtitle, &amp; Bullets_2_1_1">
    <p:bg>
      <p:bgPr>
        <a:blipFill>
          <a:blip r:embed="rId2">
            <a:alphaModFix/>
          </a:blip>
          <a:stretch>
            <a:fillRect/>
          </a:stretch>
        </a:blipFill>
        <a:effectLst/>
      </p:bgPr>
    </p:bg>
    <p:spTree>
      <p:nvGrpSpPr>
        <p:cNvPr id="1" name="Shape 53"/>
        <p:cNvGrpSpPr/>
        <p:nvPr/>
      </p:nvGrpSpPr>
      <p:grpSpPr>
        <a:xfrm>
          <a:off x="0" y="0"/>
          <a:ext cx="0" cy="0"/>
          <a:chOff x="0" y="0"/>
          <a:chExt cx="0" cy="0"/>
        </a:xfrm>
      </p:grpSpPr>
      <p:sp>
        <p:nvSpPr>
          <p:cNvPr id="54" name="Google Shape;54;p12"/>
          <p:cNvSpPr txBox="1"/>
          <p:nvPr/>
        </p:nvSpPr>
        <p:spPr>
          <a:xfrm>
            <a:off x="2434620" y="5048879"/>
            <a:ext cx="18101400" cy="2759400"/>
          </a:xfrm>
          <a:prstGeom prst="rect">
            <a:avLst/>
          </a:prstGeom>
          <a:noFill/>
          <a:ln>
            <a:noFill/>
          </a:ln>
        </p:spPr>
        <p:txBody>
          <a:bodyPr spcFirstLastPara="1" wrap="square" lIns="91425" tIns="91425" rIns="91425" bIns="91425" anchor="t" anchorCtr="0">
            <a:noAutofit/>
          </a:bodyPr>
          <a:lstStyle/>
          <a:p>
            <a:pPr marL="635000" lvl="0" indent="-222250" algn="l" rtl="0">
              <a:spcBef>
                <a:spcPts val="5900"/>
              </a:spcBef>
              <a:spcAft>
                <a:spcPts val="0"/>
              </a:spcAft>
              <a:buNone/>
            </a:pPr>
            <a:endParaRPr sz="5200">
              <a:latin typeface="Helvetica Neue"/>
              <a:ea typeface="Helvetica Neue"/>
              <a:cs typeface="Helvetica Neue"/>
              <a:sym typeface="Helvetica Neue"/>
            </a:endParaRPr>
          </a:p>
        </p:txBody>
      </p:sp>
      <p:sp>
        <p:nvSpPr>
          <p:cNvPr id="55" name="Google Shape;55;p12"/>
          <p:cNvSpPr txBox="1"/>
          <p:nvPr/>
        </p:nvSpPr>
        <p:spPr>
          <a:xfrm>
            <a:off x="0" y="0"/>
            <a:ext cx="3000000" cy="8227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56" name="Google Shape;56;p12"/>
          <p:cNvSpPr txBox="1">
            <a:spLocks noGrp="1"/>
          </p:cNvSpPr>
          <p:nvPr>
            <p:ph type="body" idx="1"/>
          </p:nvPr>
        </p:nvSpPr>
        <p:spPr>
          <a:xfrm>
            <a:off x="2477575" y="6102575"/>
            <a:ext cx="15843300" cy="6407100"/>
          </a:xfrm>
          <a:prstGeom prst="rect">
            <a:avLst/>
          </a:prstGeom>
        </p:spPr>
        <p:txBody>
          <a:bodyPr spcFirstLastPara="1" wrap="square" lIns="91425" tIns="91425" rIns="91425" bIns="91425" anchor="t" anchorCtr="0">
            <a:spAutoFit/>
          </a:bodyPr>
          <a:lstStyle>
            <a:lvl1pPr marL="457200" lvl="0" indent="-533400" rtl="0">
              <a:spcBef>
                <a:spcPts val="0"/>
              </a:spcBef>
              <a:spcAft>
                <a:spcPts val="0"/>
              </a:spcAft>
              <a:buSzPts val="4800"/>
              <a:buFont typeface="Open Sans Light"/>
              <a:buChar char="●"/>
              <a:defRPr sz="4800">
                <a:latin typeface="Open Sans Light"/>
                <a:ea typeface="Open Sans Light"/>
                <a:cs typeface="Open Sans Light"/>
                <a:sym typeface="Open Sans Light"/>
              </a:defRPr>
            </a:lvl1pPr>
            <a:lvl2pPr marL="914400" lvl="1" indent="-533400" rtl="0">
              <a:spcBef>
                <a:spcPts val="0"/>
              </a:spcBef>
              <a:spcAft>
                <a:spcPts val="0"/>
              </a:spcAft>
              <a:buSzPts val="4800"/>
              <a:buFont typeface="Open Sans Light"/>
              <a:buChar char="○"/>
              <a:defRPr sz="4800">
                <a:latin typeface="Open Sans Light"/>
                <a:ea typeface="Open Sans Light"/>
                <a:cs typeface="Open Sans Light"/>
                <a:sym typeface="Open Sans Light"/>
              </a:defRPr>
            </a:lvl2pPr>
            <a:lvl3pPr marL="1371600" lvl="2" indent="-457200" rtl="0">
              <a:spcBef>
                <a:spcPts val="0"/>
              </a:spcBef>
              <a:spcAft>
                <a:spcPts val="0"/>
              </a:spcAft>
              <a:buSzPts val="3600"/>
              <a:buFont typeface="Open Sans Light"/>
              <a:buChar char="■"/>
              <a:defRPr sz="3600">
                <a:latin typeface="Open Sans Light"/>
                <a:ea typeface="Open Sans Light"/>
                <a:cs typeface="Open Sans Light"/>
                <a:sym typeface="Open Sans Light"/>
              </a:defRPr>
            </a:lvl3pPr>
            <a:lvl4pPr marL="1828800" lvl="3" indent="-457200" rtl="0">
              <a:spcBef>
                <a:spcPts val="0"/>
              </a:spcBef>
              <a:spcAft>
                <a:spcPts val="0"/>
              </a:spcAft>
              <a:buSzPts val="3600"/>
              <a:buFont typeface="Open Sans Light"/>
              <a:buChar char="●"/>
              <a:defRPr sz="3600">
                <a:latin typeface="Open Sans Light"/>
                <a:ea typeface="Open Sans Light"/>
                <a:cs typeface="Open Sans Light"/>
                <a:sym typeface="Open Sans Light"/>
              </a:defRPr>
            </a:lvl4pPr>
            <a:lvl5pPr marL="2286000" lvl="4"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5pPr>
            <a:lvl6pPr marL="2743200" lvl="5"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6pPr>
            <a:lvl7pPr marL="3200400" lvl="6"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7pPr>
            <a:lvl8pPr marL="3657600" lvl="7"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8pPr>
            <a:lvl9pPr marL="4114800" lvl="8"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9pPr>
          </a:lstStyle>
          <a:p>
            <a:endParaRPr/>
          </a:p>
        </p:txBody>
      </p:sp>
      <p:sp>
        <p:nvSpPr>
          <p:cNvPr id="57" name="Google Shape;57;p12"/>
          <p:cNvSpPr txBox="1">
            <a:spLocks noGrp="1"/>
          </p:cNvSpPr>
          <p:nvPr>
            <p:ph type="title"/>
          </p:nvPr>
        </p:nvSpPr>
        <p:spPr>
          <a:xfrm>
            <a:off x="2278700" y="3143550"/>
            <a:ext cx="14542500" cy="2005800"/>
          </a:xfrm>
          <a:prstGeom prst="rect">
            <a:avLst/>
          </a:prstGeom>
        </p:spPr>
        <p:txBody>
          <a:bodyPr spcFirstLastPara="1" wrap="square" lIns="243800" tIns="243800" rIns="243800" bIns="243800" anchor="t" anchorCtr="0">
            <a:spAutoFit/>
          </a:bodyPr>
          <a:lstStyle>
            <a:lvl1pPr lvl="0" rtl="0">
              <a:spcBef>
                <a:spcPts val="0"/>
              </a:spcBef>
              <a:spcAft>
                <a:spcPts val="0"/>
              </a:spcAft>
              <a:buNone/>
              <a:defRPr sz="9300">
                <a:solidFill>
                  <a:schemeClr val="dk1"/>
                </a:solidFill>
                <a:latin typeface="Google Sans"/>
                <a:ea typeface="Google Sans"/>
                <a:cs typeface="Google Sans"/>
                <a:sym typeface="Google Sans"/>
              </a:defRPr>
            </a:lvl1pPr>
            <a:lvl2pPr lvl="1" rtl="0">
              <a:spcBef>
                <a:spcPts val="0"/>
              </a:spcBef>
              <a:spcAft>
                <a:spcPts val="0"/>
              </a:spcAft>
              <a:buNone/>
              <a:defRPr sz="9300">
                <a:latin typeface="Google Sans"/>
                <a:ea typeface="Google Sans"/>
                <a:cs typeface="Google Sans"/>
                <a:sym typeface="Google Sans"/>
              </a:defRPr>
            </a:lvl2pPr>
            <a:lvl3pPr lvl="2" rtl="0">
              <a:spcBef>
                <a:spcPts val="0"/>
              </a:spcBef>
              <a:spcAft>
                <a:spcPts val="0"/>
              </a:spcAft>
              <a:buNone/>
              <a:defRPr sz="9300">
                <a:latin typeface="Google Sans"/>
                <a:ea typeface="Google Sans"/>
                <a:cs typeface="Google Sans"/>
                <a:sym typeface="Google Sans"/>
              </a:defRPr>
            </a:lvl3pPr>
            <a:lvl4pPr lvl="3" rtl="0">
              <a:spcBef>
                <a:spcPts val="0"/>
              </a:spcBef>
              <a:spcAft>
                <a:spcPts val="0"/>
              </a:spcAft>
              <a:buNone/>
              <a:defRPr sz="9300">
                <a:latin typeface="Google Sans"/>
                <a:ea typeface="Google Sans"/>
                <a:cs typeface="Google Sans"/>
                <a:sym typeface="Google Sans"/>
              </a:defRPr>
            </a:lvl4pPr>
            <a:lvl5pPr lvl="4" rtl="0">
              <a:spcBef>
                <a:spcPts val="0"/>
              </a:spcBef>
              <a:spcAft>
                <a:spcPts val="0"/>
              </a:spcAft>
              <a:buNone/>
              <a:defRPr sz="9300">
                <a:latin typeface="Google Sans"/>
                <a:ea typeface="Google Sans"/>
                <a:cs typeface="Google Sans"/>
                <a:sym typeface="Google Sans"/>
              </a:defRPr>
            </a:lvl5pPr>
            <a:lvl6pPr lvl="5" rtl="0">
              <a:spcBef>
                <a:spcPts val="0"/>
              </a:spcBef>
              <a:spcAft>
                <a:spcPts val="0"/>
              </a:spcAft>
              <a:buNone/>
              <a:defRPr sz="9300">
                <a:latin typeface="Google Sans"/>
                <a:ea typeface="Google Sans"/>
                <a:cs typeface="Google Sans"/>
                <a:sym typeface="Google Sans"/>
              </a:defRPr>
            </a:lvl6pPr>
            <a:lvl7pPr lvl="6" rtl="0">
              <a:spcBef>
                <a:spcPts val="0"/>
              </a:spcBef>
              <a:spcAft>
                <a:spcPts val="0"/>
              </a:spcAft>
              <a:buNone/>
              <a:defRPr sz="9300">
                <a:latin typeface="Google Sans"/>
                <a:ea typeface="Google Sans"/>
                <a:cs typeface="Google Sans"/>
                <a:sym typeface="Google Sans"/>
              </a:defRPr>
            </a:lvl7pPr>
            <a:lvl8pPr lvl="7" rtl="0">
              <a:spcBef>
                <a:spcPts val="0"/>
              </a:spcBef>
              <a:spcAft>
                <a:spcPts val="0"/>
              </a:spcAft>
              <a:buNone/>
              <a:defRPr sz="9300">
                <a:latin typeface="Google Sans"/>
                <a:ea typeface="Google Sans"/>
                <a:cs typeface="Google Sans"/>
                <a:sym typeface="Google Sans"/>
              </a:defRPr>
            </a:lvl8pPr>
            <a:lvl9pPr lvl="8" rtl="0">
              <a:spcBef>
                <a:spcPts val="0"/>
              </a:spcBef>
              <a:spcAft>
                <a:spcPts val="0"/>
              </a:spcAft>
              <a:buNone/>
              <a:defRPr sz="9300">
                <a:latin typeface="Google Sans"/>
                <a:ea typeface="Google Sans"/>
                <a:cs typeface="Google Sans"/>
                <a:sym typeface="Google Sans"/>
              </a:defRPr>
            </a:lvl9pPr>
          </a:lstStyle>
          <a:p>
            <a:endParaRPr/>
          </a:p>
        </p:txBody>
      </p:sp>
      <p:sp>
        <p:nvSpPr>
          <p:cNvPr id="58" name="Google Shape;58;p12"/>
          <p:cNvSpPr txBox="1">
            <a:spLocks noGrp="1"/>
          </p:cNvSpPr>
          <p:nvPr>
            <p:ph type="subTitle" idx="2"/>
          </p:nvPr>
        </p:nvSpPr>
        <p:spPr>
          <a:xfrm>
            <a:off x="2477575" y="4888700"/>
            <a:ext cx="17061900" cy="2005800"/>
          </a:xfrm>
          <a:prstGeom prst="rect">
            <a:avLst/>
          </a:prstGeom>
        </p:spPr>
        <p:txBody>
          <a:bodyPr spcFirstLastPara="1" wrap="square" lIns="91425" tIns="91425" rIns="91425" bIns="91425" anchor="t" anchorCtr="0">
            <a:spAutoFit/>
          </a:bodyPr>
          <a:lstStyle>
            <a:lvl1pPr lvl="0" rtl="0">
              <a:spcBef>
                <a:spcPts val="0"/>
              </a:spcBef>
              <a:spcAft>
                <a:spcPts val="0"/>
              </a:spcAft>
              <a:buNone/>
              <a:defRPr sz="4800">
                <a:solidFill>
                  <a:schemeClr val="accent2"/>
                </a:solidFill>
                <a:latin typeface="Roboto Mono"/>
                <a:ea typeface="Roboto Mono"/>
                <a:cs typeface="Roboto Mono"/>
                <a:sym typeface="Roboto Mono"/>
              </a:defRPr>
            </a:lvl1pPr>
            <a:lvl2pPr lvl="1" rtl="0">
              <a:spcBef>
                <a:spcPts val="0"/>
              </a:spcBef>
              <a:spcAft>
                <a:spcPts val="0"/>
              </a:spcAft>
              <a:buNone/>
              <a:defRPr>
                <a:latin typeface="Google Sans"/>
                <a:ea typeface="Google Sans"/>
                <a:cs typeface="Google Sans"/>
                <a:sym typeface="Google Sans"/>
              </a:defRPr>
            </a:lvl2pPr>
            <a:lvl3pPr lvl="2" rtl="0">
              <a:spcBef>
                <a:spcPts val="0"/>
              </a:spcBef>
              <a:spcAft>
                <a:spcPts val="0"/>
              </a:spcAft>
              <a:buNone/>
              <a:defRPr>
                <a:latin typeface="Google Sans"/>
                <a:ea typeface="Google Sans"/>
                <a:cs typeface="Google Sans"/>
                <a:sym typeface="Google Sans"/>
              </a:defRPr>
            </a:lvl3pPr>
            <a:lvl4pPr lvl="3" rtl="0">
              <a:spcBef>
                <a:spcPts val="0"/>
              </a:spcBef>
              <a:spcAft>
                <a:spcPts val="0"/>
              </a:spcAft>
              <a:buNone/>
              <a:defRPr>
                <a:latin typeface="Google Sans"/>
                <a:ea typeface="Google Sans"/>
                <a:cs typeface="Google Sans"/>
                <a:sym typeface="Google Sans"/>
              </a:defRPr>
            </a:lvl4pPr>
            <a:lvl5pPr lvl="4" rtl="0">
              <a:spcBef>
                <a:spcPts val="0"/>
              </a:spcBef>
              <a:spcAft>
                <a:spcPts val="0"/>
              </a:spcAft>
              <a:buNone/>
              <a:defRPr>
                <a:latin typeface="Google Sans"/>
                <a:ea typeface="Google Sans"/>
                <a:cs typeface="Google Sans"/>
                <a:sym typeface="Google Sans"/>
              </a:defRPr>
            </a:lvl5pPr>
            <a:lvl6pPr lvl="5" rtl="0">
              <a:spcBef>
                <a:spcPts val="0"/>
              </a:spcBef>
              <a:spcAft>
                <a:spcPts val="0"/>
              </a:spcAft>
              <a:buNone/>
              <a:defRPr>
                <a:latin typeface="Google Sans"/>
                <a:ea typeface="Google Sans"/>
                <a:cs typeface="Google Sans"/>
                <a:sym typeface="Google Sans"/>
              </a:defRPr>
            </a:lvl6pPr>
            <a:lvl7pPr lvl="6" rtl="0">
              <a:spcBef>
                <a:spcPts val="0"/>
              </a:spcBef>
              <a:spcAft>
                <a:spcPts val="0"/>
              </a:spcAft>
              <a:buNone/>
              <a:defRPr>
                <a:latin typeface="Google Sans"/>
                <a:ea typeface="Google Sans"/>
                <a:cs typeface="Google Sans"/>
                <a:sym typeface="Google Sans"/>
              </a:defRPr>
            </a:lvl7pPr>
            <a:lvl8pPr lvl="7" rtl="0">
              <a:spcBef>
                <a:spcPts val="0"/>
              </a:spcBef>
              <a:spcAft>
                <a:spcPts val="0"/>
              </a:spcAft>
              <a:buNone/>
              <a:defRPr>
                <a:latin typeface="Google Sans"/>
                <a:ea typeface="Google Sans"/>
                <a:cs typeface="Google Sans"/>
                <a:sym typeface="Google Sans"/>
              </a:defRPr>
            </a:lvl8pPr>
            <a:lvl9pPr lvl="8" rtl="0">
              <a:spcBef>
                <a:spcPts val="0"/>
              </a:spcBef>
              <a:spcAft>
                <a:spcPts val="0"/>
              </a:spcAft>
              <a:buNone/>
              <a:defRPr>
                <a:latin typeface="Google Sans"/>
                <a:ea typeface="Google Sans"/>
                <a:cs typeface="Google Sans"/>
                <a:sym typeface="Google Sans"/>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Code">
  <p:cSld name="Quote_2">
    <p:bg>
      <p:bgPr>
        <a:blipFill>
          <a:blip r:embed="rId2">
            <a:alphaModFix/>
          </a:blip>
          <a:stretch>
            <a:fillRect/>
          </a:stretch>
        </a:blipFill>
        <a:effectLst/>
      </p:bgPr>
    </p:bg>
    <p:spTree>
      <p:nvGrpSpPr>
        <p:cNvPr id="1" name="Shape 59"/>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Slide Style 01 - Green">
  <p:cSld name="Title, Subtitle, &amp; Bullets_1_2_1">
    <p:bg>
      <p:bgPr>
        <a:blipFill>
          <a:blip r:embed="rId2">
            <a:alphaModFix/>
          </a:blip>
          <a:stretch>
            <a:fillRect/>
          </a:stretch>
        </a:blipFill>
        <a:effectLst/>
      </p:bgPr>
    </p:bg>
    <p:spTree>
      <p:nvGrpSpPr>
        <p:cNvPr id="1" name="Shape 65"/>
        <p:cNvGrpSpPr/>
        <p:nvPr/>
      </p:nvGrpSpPr>
      <p:grpSpPr>
        <a:xfrm>
          <a:off x="0" y="0"/>
          <a:ext cx="0" cy="0"/>
          <a:chOff x="0" y="0"/>
          <a:chExt cx="0" cy="0"/>
        </a:xfrm>
      </p:grpSpPr>
      <p:sp>
        <p:nvSpPr>
          <p:cNvPr id="66" name="Google Shape;66;p15"/>
          <p:cNvSpPr txBox="1"/>
          <p:nvPr/>
        </p:nvSpPr>
        <p:spPr>
          <a:xfrm>
            <a:off x="1160395" y="3195454"/>
            <a:ext cx="18101400" cy="2759400"/>
          </a:xfrm>
          <a:prstGeom prst="rect">
            <a:avLst/>
          </a:prstGeom>
          <a:noFill/>
          <a:ln>
            <a:noFill/>
          </a:ln>
        </p:spPr>
        <p:txBody>
          <a:bodyPr spcFirstLastPara="1" wrap="square" lIns="91425" tIns="91425" rIns="91425" bIns="91425" anchor="t" anchorCtr="0">
            <a:noAutofit/>
          </a:bodyPr>
          <a:lstStyle/>
          <a:p>
            <a:pPr marL="635000" lvl="0" indent="-222250" algn="l" rtl="0">
              <a:spcBef>
                <a:spcPts val="5900"/>
              </a:spcBef>
              <a:spcAft>
                <a:spcPts val="0"/>
              </a:spcAft>
              <a:buNone/>
            </a:pPr>
            <a:endParaRPr sz="5200">
              <a:latin typeface="Helvetica Neue"/>
              <a:ea typeface="Helvetica Neue"/>
              <a:cs typeface="Helvetica Neue"/>
              <a:sym typeface="Helvetica Neue"/>
            </a:endParaRPr>
          </a:p>
        </p:txBody>
      </p:sp>
      <p:sp>
        <p:nvSpPr>
          <p:cNvPr id="67" name="Google Shape;67;p15"/>
          <p:cNvSpPr txBox="1">
            <a:spLocks noGrp="1"/>
          </p:cNvSpPr>
          <p:nvPr>
            <p:ph type="body" idx="1"/>
          </p:nvPr>
        </p:nvSpPr>
        <p:spPr>
          <a:xfrm>
            <a:off x="1203350" y="4079650"/>
            <a:ext cx="21906300" cy="6407100"/>
          </a:xfrm>
          <a:prstGeom prst="rect">
            <a:avLst/>
          </a:prstGeom>
        </p:spPr>
        <p:txBody>
          <a:bodyPr spcFirstLastPara="1" wrap="square" lIns="91425" tIns="91425" rIns="91425" bIns="91425" anchor="t" anchorCtr="0">
            <a:spAutoFit/>
          </a:bodyPr>
          <a:lstStyle>
            <a:lvl1pPr marL="457200" lvl="0" indent="-533400" rtl="0">
              <a:spcBef>
                <a:spcPts val="0"/>
              </a:spcBef>
              <a:spcAft>
                <a:spcPts val="0"/>
              </a:spcAft>
              <a:buSzPts val="4800"/>
              <a:buFont typeface="Open Sans Light"/>
              <a:buChar char="●"/>
              <a:defRPr sz="4800">
                <a:latin typeface="Open Sans Light"/>
                <a:ea typeface="Open Sans Light"/>
                <a:cs typeface="Open Sans Light"/>
                <a:sym typeface="Open Sans Light"/>
              </a:defRPr>
            </a:lvl1pPr>
            <a:lvl2pPr marL="914400" lvl="1" indent="-533400" rtl="0">
              <a:spcBef>
                <a:spcPts val="0"/>
              </a:spcBef>
              <a:spcAft>
                <a:spcPts val="0"/>
              </a:spcAft>
              <a:buSzPts val="4800"/>
              <a:buFont typeface="Open Sans Light"/>
              <a:buChar char="○"/>
              <a:defRPr sz="4800">
                <a:latin typeface="Open Sans Light"/>
                <a:ea typeface="Open Sans Light"/>
                <a:cs typeface="Open Sans Light"/>
                <a:sym typeface="Open Sans Light"/>
              </a:defRPr>
            </a:lvl2pPr>
            <a:lvl3pPr marL="1371600" lvl="2" indent="-457200" rtl="0">
              <a:spcBef>
                <a:spcPts val="0"/>
              </a:spcBef>
              <a:spcAft>
                <a:spcPts val="0"/>
              </a:spcAft>
              <a:buSzPts val="3600"/>
              <a:buFont typeface="Open Sans Light"/>
              <a:buChar char="■"/>
              <a:defRPr sz="3600">
                <a:latin typeface="Open Sans Light"/>
                <a:ea typeface="Open Sans Light"/>
                <a:cs typeface="Open Sans Light"/>
                <a:sym typeface="Open Sans Light"/>
              </a:defRPr>
            </a:lvl3pPr>
            <a:lvl4pPr marL="1828800" lvl="3" indent="-457200" rtl="0">
              <a:spcBef>
                <a:spcPts val="0"/>
              </a:spcBef>
              <a:spcAft>
                <a:spcPts val="0"/>
              </a:spcAft>
              <a:buSzPts val="3600"/>
              <a:buFont typeface="Open Sans Light"/>
              <a:buChar char="●"/>
              <a:defRPr sz="3600">
                <a:latin typeface="Open Sans Light"/>
                <a:ea typeface="Open Sans Light"/>
                <a:cs typeface="Open Sans Light"/>
                <a:sym typeface="Open Sans Light"/>
              </a:defRPr>
            </a:lvl4pPr>
            <a:lvl5pPr marL="2286000" lvl="4"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5pPr>
            <a:lvl6pPr marL="2743200" lvl="5"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6pPr>
            <a:lvl7pPr marL="3200400" lvl="6"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7pPr>
            <a:lvl8pPr marL="3657600" lvl="7"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8pPr>
            <a:lvl9pPr marL="4114800" lvl="8"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9pPr>
          </a:lstStyle>
          <a:p>
            <a:endParaRPr/>
          </a:p>
        </p:txBody>
      </p:sp>
      <p:sp>
        <p:nvSpPr>
          <p:cNvPr id="68" name="Google Shape;68;p15"/>
          <p:cNvSpPr txBox="1">
            <a:spLocks noGrp="1"/>
          </p:cNvSpPr>
          <p:nvPr>
            <p:ph type="title"/>
          </p:nvPr>
        </p:nvSpPr>
        <p:spPr>
          <a:xfrm>
            <a:off x="893050" y="1290125"/>
            <a:ext cx="21956100" cy="2005800"/>
          </a:xfrm>
          <a:prstGeom prst="rect">
            <a:avLst/>
          </a:prstGeom>
        </p:spPr>
        <p:txBody>
          <a:bodyPr spcFirstLastPara="1" wrap="square" lIns="243800" tIns="243800" rIns="243800" bIns="243800" anchor="t" anchorCtr="0">
            <a:spAutoFit/>
          </a:bodyPr>
          <a:lstStyle>
            <a:lvl1pPr lvl="0" rtl="0">
              <a:spcBef>
                <a:spcPts val="0"/>
              </a:spcBef>
              <a:spcAft>
                <a:spcPts val="0"/>
              </a:spcAft>
              <a:buNone/>
              <a:defRPr sz="9300">
                <a:solidFill>
                  <a:schemeClr val="dk1"/>
                </a:solidFill>
                <a:latin typeface="Google Sans"/>
                <a:ea typeface="Google Sans"/>
                <a:cs typeface="Google Sans"/>
                <a:sym typeface="Google Sans"/>
              </a:defRPr>
            </a:lvl1pPr>
            <a:lvl2pPr lvl="1" rtl="0">
              <a:spcBef>
                <a:spcPts val="0"/>
              </a:spcBef>
              <a:spcAft>
                <a:spcPts val="0"/>
              </a:spcAft>
              <a:buNone/>
              <a:defRPr sz="9300">
                <a:solidFill>
                  <a:schemeClr val="dk1"/>
                </a:solidFill>
                <a:latin typeface="Google Sans"/>
                <a:ea typeface="Google Sans"/>
                <a:cs typeface="Google Sans"/>
                <a:sym typeface="Google Sans"/>
              </a:defRPr>
            </a:lvl2pPr>
            <a:lvl3pPr lvl="2" rtl="0">
              <a:spcBef>
                <a:spcPts val="0"/>
              </a:spcBef>
              <a:spcAft>
                <a:spcPts val="0"/>
              </a:spcAft>
              <a:buNone/>
              <a:defRPr sz="9300">
                <a:solidFill>
                  <a:schemeClr val="dk1"/>
                </a:solidFill>
                <a:latin typeface="Google Sans"/>
                <a:ea typeface="Google Sans"/>
                <a:cs typeface="Google Sans"/>
                <a:sym typeface="Google Sans"/>
              </a:defRPr>
            </a:lvl3pPr>
            <a:lvl4pPr lvl="3" rtl="0">
              <a:spcBef>
                <a:spcPts val="0"/>
              </a:spcBef>
              <a:spcAft>
                <a:spcPts val="0"/>
              </a:spcAft>
              <a:buNone/>
              <a:defRPr sz="9300">
                <a:solidFill>
                  <a:schemeClr val="dk1"/>
                </a:solidFill>
                <a:latin typeface="Google Sans"/>
                <a:ea typeface="Google Sans"/>
                <a:cs typeface="Google Sans"/>
                <a:sym typeface="Google Sans"/>
              </a:defRPr>
            </a:lvl4pPr>
            <a:lvl5pPr lvl="4" rtl="0">
              <a:spcBef>
                <a:spcPts val="0"/>
              </a:spcBef>
              <a:spcAft>
                <a:spcPts val="0"/>
              </a:spcAft>
              <a:buNone/>
              <a:defRPr sz="9300">
                <a:solidFill>
                  <a:schemeClr val="dk1"/>
                </a:solidFill>
                <a:latin typeface="Google Sans"/>
                <a:ea typeface="Google Sans"/>
                <a:cs typeface="Google Sans"/>
                <a:sym typeface="Google Sans"/>
              </a:defRPr>
            </a:lvl5pPr>
            <a:lvl6pPr lvl="5" rtl="0">
              <a:spcBef>
                <a:spcPts val="0"/>
              </a:spcBef>
              <a:spcAft>
                <a:spcPts val="0"/>
              </a:spcAft>
              <a:buNone/>
              <a:defRPr sz="9300">
                <a:solidFill>
                  <a:schemeClr val="dk1"/>
                </a:solidFill>
                <a:latin typeface="Google Sans"/>
                <a:ea typeface="Google Sans"/>
                <a:cs typeface="Google Sans"/>
                <a:sym typeface="Google Sans"/>
              </a:defRPr>
            </a:lvl6pPr>
            <a:lvl7pPr lvl="6" rtl="0">
              <a:spcBef>
                <a:spcPts val="0"/>
              </a:spcBef>
              <a:spcAft>
                <a:spcPts val="0"/>
              </a:spcAft>
              <a:buNone/>
              <a:defRPr sz="9300">
                <a:solidFill>
                  <a:schemeClr val="dk1"/>
                </a:solidFill>
                <a:latin typeface="Google Sans"/>
                <a:ea typeface="Google Sans"/>
                <a:cs typeface="Google Sans"/>
                <a:sym typeface="Google Sans"/>
              </a:defRPr>
            </a:lvl7pPr>
            <a:lvl8pPr lvl="7" rtl="0">
              <a:spcBef>
                <a:spcPts val="0"/>
              </a:spcBef>
              <a:spcAft>
                <a:spcPts val="0"/>
              </a:spcAft>
              <a:buNone/>
              <a:defRPr sz="9300">
                <a:solidFill>
                  <a:schemeClr val="dk1"/>
                </a:solidFill>
                <a:latin typeface="Google Sans"/>
                <a:ea typeface="Google Sans"/>
                <a:cs typeface="Google Sans"/>
                <a:sym typeface="Google Sans"/>
              </a:defRPr>
            </a:lvl8pPr>
            <a:lvl9pPr lvl="8" rtl="0">
              <a:spcBef>
                <a:spcPts val="0"/>
              </a:spcBef>
              <a:spcAft>
                <a:spcPts val="0"/>
              </a:spcAft>
              <a:buNone/>
              <a:defRPr sz="9300">
                <a:solidFill>
                  <a:schemeClr val="dk1"/>
                </a:solidFill>
                <a:latin typeface="Google Sans"/>
                <a:ea typeface="Google Sans"/>
                <a:cs typeface="Google Sans"/>
                <a:sym typeface="Google Sans"/>
              </a:defRPr>
            </a:lvl9pPr>
          </a:lstStyle>
          <a:p>
            <a:endParaRPr/>
          </a:p>
        </p:txBody>
      </p:sp>
      <p:sp>
        <p:nvSpPr>
          <p:cNvPr id="69" name="Google Shape;69;p15"/>
          <p:cNvSpPr txBox="1">
            <a:spLocks noGrp="1"/>
          </p:cNvSpPr>
          <p:nvPr>
            <p:ph type="subTitle" idx="2"/>
          </p:nvPr>
        </p:nvSpPr>
        <p:spPr>
          <a:xfrm>
            <a:off x="1095650" y="3035275"/>
            <a:ext cx="22014000" cy="1366500"/>
          </a:xfrm>
          <a:prstGeom prst="rect">
            <a:avLst/>
          </a:prstGeom>
        </p:spPr>
        <p:txBody>
          <a:bodyPr spcFirstLastPara="1" wrap="square" lIns="91425" tIns="91425" rIns="91425" bIns="91425" anchor="t" anchorCtr="0">
            <a:spAutoFit/>
          </a:bodyPr>
          <a:lstStyle>
            <a:lvl1pPr lvl="0" rtl="0">
              <a:spcBef>
                <a:spcPts val="0"/>
              </a:spcBef>
              <a:spcAft>
                <a:spcPts val="0"/>
              </a:spcAft>
              <a:buNone/>
              <a:defRPr sz="4800">
                <a:solidFill>
                  <a:schemeClr val="accent4"/>
                </a:solidFill>
                <a:latin typeface="Roboto Mono"/>
                <a:ea typeface="Roboto Mono"/>
                <a:cs typeface="Roboto Mono"/>
                <a:sym typeface="Roboto Mono"/>
              </a:defRPr>
            </a:lvl1pPr>
            <a:lvl2pPr lvl="1" rtl="0">
              <a:spcBef>
                <a:spcPts val="0"/>
              </a:spcBef>
              <a:spcAft>
                <a:spcPts val="0"/>
              </a:spcAft>
              <a:buNone/>
              <a:defRPr>
                <a:solidFill>
                  <a:schemeClr val="accent4"/>
                </a:solidFill>
                <a:latin typeface="Google Sans"/>
                <a:ea typeface="Google Sans"/>
                <a:cs typeface="Google Sans"/>
                <a:sym typeface="Google Sans"/>
              </a:defRPr>
            </a:lvl2pPr>
            <a:lvl3pPr lvl="2" rtl="0">
              <a:spcBef>
                <a:spcPts val="0"/>
              </a:spcBef>
              <a:spcAft>
                <a:spcPts val="0"/>
              </a:spcAft>
              <a:buNone/>
              <a:defRPr>
                <a:solidFill>
                  <a:schemeClr val="accent4"/>
                </a:solidFill>
                <a:latin typeface="Google Sans"/>
                <a:ea typeface="Google Sans"/>
                <a:cs typeface="Google Sans"/>
                <a:sym typeface="Google Sans"/>
              </a:defRPr>
            </a:lvl3pPr>
            <a:lvl4pPr lvl="3" rtl="0">
              <a:spcBef>
                <a:spcPts val="0"/>
              </a:spcBef>
              <a:spcAft>
                <a:spcPts val="0"/>
              </a:spcAft>
              <a:buNone/>
              <a:defRPr>
                <a:solidFill>
                  <a:schemeClr val="accent4"/>
                </a:solidFill>
                <a:latin typeface="Google Sans"/>
                <a:ea typeface="Google Sans"/>
                <a:cs typeface="Google Sans"/>
                <a:sym typeface="Google Sans"/>
              </a:defRPr>
            </a:lvl4pPr>
            <a:lvl5pPr lvl="4" rtl="0">
              <a:spcBef>
                <a:spcPts val="0"/>
              </a:spcBef>
              <a:spcAft>
                <a:spcPts val="0"/>
              </a:spcAft>
              <a:buNone/>
              <a:defRPr>
                <a:solidFill>
                  <a:schemeClr val="accent4"/>
                </a:solidFill>
                <a:latin typeface="Google Sans"/>
                <a:ea typeface="Google Sans"/>
                <a:cs typeface="Google Sans"/>
                <a:sym typeface="Google Sans"/>
              </a:defRPr>
            </a:lvl5pPr>
            <a:lvl6pPr lvl="5" rtl="0">
              <a:spcBef>
                <a:spcPts val="0"/>
              </a:spcBef>
              <a:spcAft>
                <a:spcPts val="0"/>
              </a:spcAft>
              <a:buNone/>
              <a:defRPr>
                <a:solidFill>
                  <a:schemeClr val="accent4"/>
                </a:solidFill>
                <a:latin typeface="Google Sans"/>
                <a:ea typeface="Google Sans"/>
                <a:cs typeface="Google Sans"/>
                <a:sym typeface="Google Sans"/>
              </a:defRPr>
            </a:lvl6pPr>
            <a:lvl7pPr lvl="6" rtl="0">
              <a:spcBef>
                <a:spcPts val="0"/>
              </a:spcBef>
              <a:spcAft>
                <a:spcPts val="0"/>
              </a:spcAft>
              <a:buNone/>
              <a:defRPr>
                <a:solidFill>
                  <a:schemeClr val="accent4"/>
                </a:solidFill>
                <a:latin typeface="Google Sans"/>
                <a:ea typeface="Google Sans"/>
                <a:cs typeface="Google Sans"/>
                <a:sym typeface="Google Sans"/>
              </a:defRPr>
            </a:lvl7pPr>
            <a:lvl8pPr lvl="7" rtl="0">
              <a:spcBef>
                <a:spcPts val="0"/>
              </a:spcBef>
              <a:spcAft>
                <a:spcPts val="0"/>
              </a:spcAft>
              <a:buNone/>
              <a:defRPr>
                <a:solidFill>
                  <a:schemeClr val="accent4"/>
                </a:solidFill>
                <a:latin typeface="Google Sans"/>
                <a:ea typeface="Google Sans"/>
                <a:cs typeface="Google Sans"/>
                <a:sym typeface="Google Sans"/>
              </a:defRPr>
            </a:lvl8pPr>
            <a:lvl9pPr lvl="8" rtl="0">
              <a:spcBef>
                <a:spcPts val="0"/>
              </a:spcBef>
              <a:spcAft>
                <a:spcPts val="0"/>
              </a:spcAft>
              <a:buNone/>
              <a:defRPr>
                <a:solidFill>
                  <a:schemeClr val="accent4"/>
                </a:solidFill>
                <a:latin typeface="Google Sans"/>
                <a:ea typeface="Google Sans"/>
                <a:cs typeface="Google Sans"/>
                <a:sym typeface="Google Sans"/>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Slide Style 01 - Yellow">
  <p:cSld name="Title, Subtitle, &amp; Bullets_1_2_1_1_1">
    <p:bg>
      <p:bgPr>
        <a:blipFill>
          <a:blip r:embed="rId2">
            <a:alphaModFix/>
          </a:blip>
          <a:stretch>
            <a:fillRect/>
          </a:stretch>
        </a:blipFill>
        <a:effectLst/>
      </p:bgPr>
    </p:bg>
    <p:spTree>
      <p:nvGrpSpPr>
        <p:cNvPr id="1" name="Shape 75"/>
        <p:cNvGrpSpPr/>
        <p:nvPr/>
      </p:nvGrpSpPr>
      <p:grpSpPr>
        <a:xfrm>
          <a:off x="0" y="0"/>
          <a:ext cx="0" cy="0"/>
          <a:chOff x="0" y="0"/>
          <a:chExt cx="0" cy="0"/>
        </a:xfrm>
      </p:grpSpPr>
      <p:sp>
        <p:nvSpPr>
          <p:cNvPr id="76" name="Google Shape;76;p17"/>
          <p:cNvSpPr txBox="1">
            <a:spLocks noGrp="1"/>
          </p:cNvSpPr>
          <p:nvPr>
            <p:ph type="title"/>
          </p:nvPr>
        </p:nvSpPr>
        <p:spPr>
          <a:xfrm>
            <a:off x="893050" y="1290125"/>
            <a:ext cx="21956100" cy="2005800"/>
          </a:xfrm>
          <a:prstGeom prst="rect">
            <a:avLst/>
          </a:prstGeom>
        </p:spPr>
        <p:txBody>
          <a:bodyPr spcFirstLastPara="1" wrap="square" lIns="243800" tIns="243800" rIns="243800" bIns="243800" anchor="t" anchorCtr="0">
            <a:spAutoFit/>
          </a:bodyPr>
          <a:lstStyle>
            <a:lvl1pPr lvl="0" rtl="0">
              <a:spcBef>
                <a:spcPts val="0"/>
              </a:spcBef>
              <a:spcAft>
                <a:spcPts val="0"/>
              </a:spcAft>
              <a:buNone/>
              <a:defRPr sz="9300">
                <a:solidFill>
                  <a:schemeClr val="dk1"/>
                </a:solidFill>
                <a:latin typeface="Google Sans"/>
                <a:ea typeface="Google Sans"/>
                <a:cs typeface="Google Sans"/>
                <a:sym typeface="Google Sans"/>
              </a:defRPr>
            </a:lvl1pPr>
            <a:lvl2pPr lvl="1" rtl="0">
              <a:spcBef>
                <a:spcPts val="0"/>
              </a:spcBef>
              <a:spcAft>
                <a:spcPts val="0"/>
              </a:spcAft>
              <a:buNone/>
              <a:defRPr sz="9300">
                <a:solidFill>
                  <a:schemeClr val="dk1"/>
                </a:solidFill>
                <a:latin typeface="Google Sans"/>
                <a:ea typeface="Google Sans"/>
                <a:cs typeface="Google Sans"/>
                <a:sym typeface="Google Sans"/>
              </a:defRPr>
            </a:lvl2pPr>
            <a:lvl3pPr lvl="2" rtl="0">
              <a:spcBef>
                <a:spcPts val="0"/>
              </a:spcBef>
              <a:spcAft>
                <a:spcPts val="0"/>
              </a:spcAft>
              <a:buNone/>
              <a:defRPr sz="9300">
                <a:solidFill>
                  <a:schemeClr val="dk1"/>
                </a:solidFill>
                <a:latin typeface="Google Sans"/>
                <a:ea typeface="Google Sans"/>
                <a:cs typeface="Google Sans"/>
                <a:sym typeface="Google Sans"/>
              </a:defRPr>
            </a:lvl3pPr>
            <a:lvl4pPr lvl="3" rtl="0">
              <a:spcBef>
                <a:spcPts val="0"/>
              </a:spcBef>
              <a:spcAft>
                <a:spcPts val="0"/>
              </a:spcAft>
              <a:buNone/>
              <a:defRPr sz="9300">
                <a:solidFill>
                  <a:schemeClr val="dk1"/>
                </a:solidFill>
                <a:latin typeface="Google Sans"/>
                <a:ea typeface="Google Sans"/>
                <a:cs typeface="Google Sans"/>
                <a:sym typeface="Google Sans"/>
              </a:defRPr>
            </a:lvl4pPr>
            <a:lvl5pPr lvl="4" rtl="0">
              <a:spcBef>
                <a:spcPts val="0"/>
              </a:spcBef>
              <a:spcAft>
                <a:spcPts val="0"/>
              </a:spcAft>
              <a:buNone/>
              <a:defRPr sz="9300">
                <a:solidFill>
                  <a:schemeClr val="dk1"/>
                </a:solidFill>
                <a:latin typeface="Google Sans"/>
                <a:ea typeface="Google Sans"/>
                <a:cs typeface="Google Sans"/>
                <a:sym typeface="Google Sans"/>
              </a:defRPr>
            </a:lvl5pPr>
            <a:lvl6pPr lvl="5" rtl="0">
              <a:spcBef>
                <a:spcPts val="0"/>
              </a:spcBef>
              <a:spcAft>
                <a:spcPts val="0"/>
              </a:spcAft>
              <a:buNone/>
              <a:defRPr sz="9300">
                <a:solidFill>
                  <a:schemeClr val="dk1"/>
                </a:solidFill>
                <a:latin typeface="Google Sans"/>
                <a:ea typeface="Google Sans"/>
                <a:cs typeface="Google Sans"/>
                <a:sym typeface="Google Sans"/>
              </a:defRPr>
            </a:lvl6pPr>
            <a:lvl7pPr lvl="6" rtl="0">
              <a:spcBef>
                <a:spcPts val="0"/>
              </a:spcBef>
              <a:spcAft>
                <a:spcPts val="0"/>
              </a:spcAft>
              <a:buNone/>
              <a:defRPr sz="9300">
                <a:solidFill>
                  <a:schemeClr val="dk1"/>
                </a:solidFill>
                <a:latin typeface="Google Sans"/>
                <a:ea typeface="Google Sans"/>
                <a:cs typeface="Google Sans"/>
                <a:sym typeface="Google Sans"/>
              </a:defRPr>
            </a:lvl7pPr>
            <a:lvl8pPr lvl="7" rtl="0">
              <a:spcBef>
                <a:spcPts val="0"/>
              </a:spcBef>
              <a:spcAft>
                <a:spcPts val="0"/>
              </a:spcAft>
              <a:buNone/>
              <a:defRPr sz="9300">
                <a:solidFill>
                  <a:schemeClr val="dk1"/>
                </a:solidFill>
                <a:latin typeface="Google Sans"/>
                <a:ea typeface="Google Sans"/>
                <a:cs typeface="Google Sans"/>
                <a:sym typeface="Google Sans"/>
              </a:defRPr>
            </a:lvl8pPr>
            <a:lvl9pPr lvl="8" rtl="0">
              <a:spcBef>
                <a:spcPts val="0"/>
              </a:spcBef>
              <a:spcAft>
                <a:spcPts val="0"/>
              </a:spcAft>
              <a:buNone/>
              <a:defRPr sz="9300">
                <a:solidFill>
                  <a:schemeClr val="dk1"/>
                </a:solidFill>
                <a:latin typeface="Google Sans"/>
                <a:ea typeface="Google Sans"/>
                <a:cs typeface="Google Sans"/>
                <a:sym typeface="Google Sans"/>
              </a:defRPr>
            </a:lvl9pPr>
          </a:lstStyle>
          <a:p>
            <a:endParaRPr/>
          </a:p>
        </p:txBody>
      </p:sp>
      <p:sp>
        <p:nvSpPr>
          <p:cNvPr id="77" name="Google Shape;77;p17"/>
          <p:cNvSpPr txBox="1">
            <a:spLocks noGrp="1"/>
          </p:cNvSpPr>
          <p:nvPr>
            <p:ph type="body" idx="1"/>
          </p:nvPr>
        </p:nvSpPr>
        <p:spPr>
          <a:xfrm>
            <a:off x="1203350" y="4079650"/>
            <a:ext cx="21906300" cy="6407100"/>
          </a:xfrm>
          <a:prstGeom prst="rect">
            <a:avLst/>
          </a:prstGeom>
        </p:spPr>
        <p:txBody>
          <a:bodyPr spcFirstLastPara="1" wrap="square" lIns="91425" tIns="91425" rIns="91425" bIns="91425" anchor="t" anchorCtr="0">
            <a:spAutoFit/>
          </a:bodyPr>
          <a:lstStyle>
            <a:lvl1pPr marL="457200" lvl="0" indent="-533400" rtl="0">
              <a:spcBef>
                <a:spcPts val="0"/>
              </a:spcBef>
              <a:spcAft>
                <a:spcPts val="0"/>
              </a:spcAft>
              <a:buSzPts val="4800"/>
              <a:buFont typeface="Open Sans Light"/>
              <a:buChar char="●"/>
              <a:defRPr sz="4800">
                <a:latin typeface="Open Sans Light"/>
                <a:ea typeface="Open Sans Light"/>
                <a:cs typeface="Open Sans Light"/>
                <a:sym typeface="Open Sans Light"/>
              </a:defRPr>
            </a:lvl1pPr>
            <a:lvl2pPr marL="914400" lvl="1" indent="-533400" rtl="0">
              <a:spcBef>
                <a:spcPts val="0"/>
              </a:spcBef>
              <a:spcAft>
                <a:spcPts val="0"/>
              </a:spcAft>
              <a:buSzPts val="4800"/>
              <a:buFont typeface="Open Sans Light"/>
              <a:buChar char="○"/>
              <a:defRPr sz="4800">
                <a:latin typeface="Open Sans Light"/>
                <a:ea typeface="Open Sans Light"/>
                <a:cs typeface="Open Sans Light"/>
                <a:sym typeface="Open Sans Light"/>
              </a:defRPr>
            </a:lvl2pPr>
            <a:lvl3pPr marL="1371600" lvl="2" indent="-457200" rtl="0">
              <a:spcBef>
                <a:spcPts val="0"/>
              </a:spcBef>
              <a:spcAft>
                <a:spcPts val="0"/>
              </a:spcAft>
              <a:buSzPts val="3600"/>
              <a:buFont typeface="Open Sans Light"/>
              <a:buChar char="■"/>
              <a:defRPr sz="3600">
                <a:latin typeface="Open Sans Light"/>
                <a:ea typeface="Open Sans Light"/>
                <a:cs typeface="Open Sans Light"/>
                <a:sym typeface="Open Sans Light"/>
              </a:defRPr>
            </a:lvl3pPr>
            <a:lvl4pPr marL="1828800" lvl="3" indent="-457200" rtl="0">
              <a:spcBef>
                <a:spcPts val="0"/>
              </a:spcBef>
              <a:spcAft>
                <a:spcPts val="0"/>
              </a:spcAft>
              <a:buSzPts val="3600"/>
              <a:buFont typeface="Open Sans Light"/>
              <a:buChar char="●"/>
              <a:defRPr sz="3600">
                <a:latin typeface="Open Sans Light"/>
                <a:ea typeface="Open Sans Light"/>
                <a:cs typeface="Open Sans Light"/>
                <a:sym typeface="Open Sans Light"/>
              </a:defRPr>
            </a:lvl4pPr>
            <a:lvl5pPr marL="2286000" lvl="4"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5pPr>
            <a:lvl6pPr marL="2743200" lvl="5"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6pPr>
            <a:lvl7pPr marL="3200400" lvl="6"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7pPr>
            <a:lvl8pPr marL="3657600" lvl="7"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8pPr>
            <a:lvl9pPr marL="4114800" lvl="8"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9pPr>
          </a:lstStyle>
          <a:p>
            <a:endParaRPr/>
          </a:p>
        </p:txBody>
      </p:sp>
      <p:sp>
        <p:nvSpPr>
          <p:cNvPr id="78" name="Google Shape;78;p17"/>
          <p:cNvSpPr txBox="1">
            <a:spLocks noGrp="1"/>
          </p:cNvSpPr>
          <p:nvPr>
            <p:ph type="subTitle" idx="2"/>
          </p:nvPr>
        </p:nvSpPr>
        <p:spPr>
          <a:xfrm>
            <a:off x="1095650" y="3035275"/>
            <a:ext cx="22014000" cy="1366500"/>
          </a:xfrm>
          <a:prstGeom prst="rect">
            <a:avLst/>
          </a:prstGeom>
        </p:spPr>
        <p:txBody>
          <a:bodyPr spcFirstLastPara="1" wrap="square" lIns="91425" tIns="91425" rIns="91425" bIns="91425" anchor="t" anchorCtr="0">
            <a:spAutoFit/>
          </a:bodyPr>
          <a:lstStyle>
            <a:lvl1pPr lvl="0" rtl="0">
              <a:spcBef>
                <a:spcPts val="0"/>
              </a:spcBef>
              <a:spcAft>
                <a:spcPts val="0"/>
              </a:spcAft>
              <a:buNone/>
              <a:defRPr sz="4800">
                <a:solidFill>
                  <a:schemeClr val="accent2"/>
                </a:solidFill>
                <a:latin typeface="Roboto Mono"/>
                <a:ea typeface="Roboto Mono"/>
                <a:cs typeface="Roboto Mono"/>
                <a:sym typeface="Roboto Mono"/>
              </a:defRPr>
            </a:lvl1pPr>
            <a:lvl2pPr lvl="1" rtl="0">
              <a:spcBef>
                <a:spcPts val="0"/>
              </a:spcBef>
              <a:spcAft>
                <a:spcPts val="0"/>
              </a:spcAft>
              <a:buNone/>
              <a:defRPr>
                <a:solidFill>
                  <a:schemeClr val="accent2"/>
                </a:solidFill>
                <a:latin typeface="Google Sans"/>
                <a:ea typeface="Google Sans"/>
                <a:cs typeface="Google Sans"/>
                <a:sym typeface="Google Sans"/>
              </a:defRPr>
            </a:lvl2pPr>
            <a:lvl3pPr lvl="2" rtl="0">
              <a:spcBef>
                <a:spcPts val="0"/>
              </a:spcBef>
              <a:spcAft>
                <a:spcPts val="0"/>
              </a:spcAft>
              <a:buNone/>
              <a:defRPr>
                <a:solidFill>
                  <a:schemeClr val="accent2"/>
                </a:solidFill>
                <a:latin typeface="Google Sans"/>
                <a:ea typeface="Google Sans"/>
                <a:cs typeface="Google Sans"/>
                <a:sym typeface="Google Sans"/>
              </a:defRPr>
            </a:lvl3pPr>
            <a:lvl4pPr lvl="3" rtl="0">
              <a:spcBef>
                <a:spcPts val="0"/>
              </a:spcBef>
              <a:spcAft>
                <a:spcPts val="0"/>
              </a:spcAft>
              <a:buNone/>
              <a:defRPr>
                <a:solidFill>
                  <a:schemeClr val="accent2"/>
                </a:solidFill>
                <a:latin typeface="Google Sans"/>
                <a:ea typeface="Google Sans"/>
                <a:cs typeface="Google Sans"/>
                <a:sym typeface="Google Sans"/>
              </a:defRPr>
            </a:lvl4pPr>
            <a:lvl5pPr lvl="4" rtl="0">
              <a:spcBef>
                <a:spcPts val="0"/>
              </a:spcBef>
              <a:spcAft>
                <a:spcPts val="0"/>
              </a:spcAft>
              <a:buNone/>
              <a:defRPr>
                <a:solidFill>
                  <a:schemeClr val="accent2"/>
                </a:solidFill>
                <a:latin typeface="Google Sans"/>
                <a:ea typeface="Google Sans"/>
                <a:cs typeface="Google Sans"/>
                <a:sym typeface="Google Sans"/>
              </a:defRPr>
            </a:lvl5pPr>
            <a:lvl6pPr lvl="5" rtl="0">
              <a:spcBef>
                <a:spcPts val="0"/>
              </a:spcBef>
              <a:spcAft>
                <a:spcPts val="0"/>
              </a:spcAft>
              <a:buNone/>
              <a:defRPr>
                <a:solidFill>
                  <a:schemeClr val="accent2"/>
                </a:solidFill>
                <a:latin typeface="Google Sans"/>
                <a:ea typeface="Google Sans"/>
                <a:cs typeface="Google Sans"/>
                <a:sym typeface="Google Sans"/>
              </a:defRPr>
            </a:lvl6pPr>
            <a:lvl7pPr lvl="6" rtl="0">
              <a:spcBef>
                <a:spcPts val="0"/>
              </a:spcBef>
              <a:spcAft>
                <a:spcPts val="0"/>
              </a:spcAft>
              <a:buNone/>
              <a:defRPr>
                <a:solidFill>
                  <a:schemeClr val="accent2"/>
                </a:solidFill>
                <a:latin typeface="Google Sans"/>
                <a:ea typeface="Google Sans"/>
                <a:cs typeface="Google Sans"/>
                <a:sym typeface="Google Sans"/>
              </a:defRPr>
            </a:lvl7pPr>
            <a:lvl8pPr lvl="7" rtl="0">
              <a:spcBef>
                <a:spcPts val="0"/>
              </a:spcBef>
              <a:spcAft>
                <a:spcPts val="0"/>
              </a:spcAft>
              <a:buNone/>
              <a:defRPr>
                <a:solidFill>
                  <a:schemeClr val="accent2"/>
                </a:solidFill>
                <a:latin typeface="Google Sans"/>
                <a:ea typeface="Google Sans"/>
                <a:cs typeface="Google Sans"/>
                <a:sym typeface="Google Sans"/>
              </a:defRPr>
            </a:lvl8pPr>
            <a:lvl9pPr lvl="8" rtl="0">
              <a:spcBef>
                <a:spcPts val="0"/>
              </a:spcBef>
              <a:spcAft>
                <a:spcPts val="0"/>
              </a:spcAft>
              <a:buNone/>
              <a:defRPr>
                <a:solidFill>
                  <a:schemeClr val="accent2"/>
                </a:solidFill>
                <a:latin typeface="Google Sans"/>
                <a:ea typeface="Google Sans"/>
                <a:cs typeface="Google Sans"/>
                <a:sym typeface="Google Sans"/>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Slide Style 02 - Green ">
  <p:cSld name="Title, Subtitle, &amp; Bullets_1_2_1_2">
    <p:bg>
      <p:bgPr>
        <a:blipFill>
          <a:blip r:embed="rId2">
            <a:alphaModFix/>
          </a:blip>
          <a:stretch>
            <a:fillRect/>
          </a:stretch>
        </a:blipFill>
        <a:effectLst/>
      </p:bgPr>
    </p:bg>
    <p:spTree>
      <p:nvGrpSpPr>
        <p:cNvPr id="1" name="Shape 83"/>
        <p:cNvGrpSpPr/>
        <p:nvPr/>
      </p:nvGrpSpPr>
      <p:grpSpPr>
        <a:xfrm>
          <a:off x="0" y="0"/>
          <a:ext cx="0" cy="0"/>
          <a:chOff x="0" y="0"/>
          <a:chExt cx="0" cy="0"/>
        </a:xfrm>
      </p:grpSpPr>
      <p:sp>
        <p:nvSpPr>
          <p:cNvPr id="84" name="Google Shape;84;p19"/>
          <p:cNvSpPr txBox="1">
            <a:spLocks noGrp="1"/>
          </p:cNvSpPr>
          <p:nvPr>
            <p:ph type="body" idx="1"/>
          </p:nvPr>
        </p:nvSpPr>
        <p:spPr>
          <a:xfrm>
            <a:off x="1203350" y="4079650"/>
            <a:ext cx="21906300" cy="6407100"/>
          </a:xfrm>
          <a:prstGeom prst="rect">
            <a:avLst/>
          </a:prstGeom>
        </p:spPr>
        <p:txBody>
          <a:bodyPr spcFirstLastPara="1" wrap="square" lIns="91425" tIns="91425" rIns="91425" bIns="91425" anchor="t" anchorCtr="0">
            <a:spAutoFit/>
          </a:bodyPr>
          <a:lstStyle>
            <a:lvl1pPr marL="457200" lvl="0" indent="-533400" rtl="0">
              <a:spcBef>
                <a:spcPts val="0"/>
              </a:spcBef>
              <a:spcAft>
                <a:spcPts val="0"/>
              </a:spcAft>
              <a:buSzPts val="4800"/>
              <a:buFont typeface="Open Sans Light"/>
              <a:buChar char="●"/>
              <a:defRPr sz="4800">
                <a:latin typeface="Open Sans Light"/>
                <a:ea typeface="Open Sans Light"/>
                <a:cs typeface="Open Sans Light"/>
                <a:sym typeface="Open Sans Light"/>
              </a:defRPr>
            </a:lvl1pPr>
            <a:lvl2pPr marL="914400" lvl="1" indent="-533400" rtl="0">
              <a:spcBef>
                <a:spcPts val="0"/>
              </a:spcBef>
              <a:spcAft>
                <a:spcPts val="0"/>
              </a:spcAft>
              <a:buSzPts val="4800"/>
              <a:buFont typeface="Open Sans Light"/>
              <a:buChar char="○"/>
              <a:defRPr sz="4800">
                <a:latin typeface="Open Sans Light"/>
                <a:ea typeface="Open Sans Light"/>
                <a:cs typeface="Open Sans Light"/>
                <a:sym typeface="Open Sans Light"/>
              </a:defRPr>
            </a:lvl2pPr>
            <a:lvl3pPr marL="1371600" lvl="2" indent="-457200" rtl="0">
              <a:spcBef>
                <a:spcPts val="0"/>
              </a:spcBef>
              <a:spcAft>
                <a:spcPts val="0"/>
              </a:spcAft>
              <a:buSzPts val="3600"/>
              <a:buFont typeface="Open Sans Light"/>
              <a:buChar char="■"/>
              <a:defRPr sz="3600">
                <a:latin typeface="Open Sans Light"/>
                <a:ea typeface="Open Sans Light"/>
                <a:cs typeface="Open Sans Light"/>
                <a:sym typeface="Open Sans Light"/>
              </a:defRPr>
            </a:lvl3pPr>
            <a:lvl4pPr marL="1828800" lvl="3" indent="-457200" rtl="0">
              <a:spcBef>
                <a:spcPts val="0"/>
              </a:spcBef>
              <a:spcAft>
                <a:spcPts val="0"/>
              </a:spcAft>
              <a:buSzPts val="3600"/>
              <a:buFont typeface="Open Sans Light"/>
              <a:buChar char="●"/>
              <a:defRPr sz="3600">
                <a:latin typeface="Open Sans Light"/>
                <a:ea typeface="Open Sans Light"/>
                <a:cs typeface="Open Sans Light"/>
                <a:sym typeface="Open Sans Light"/>
              </a:defRPr>
            </a:lvl4pPr>
            <a:lvl5pPr marL="2286000" lvl="4"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5pPr>
            <a:lvl6pPr marL="2743200" lvl="5"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6pPr>
            <a:lvl7pPr marL="3200400" lvl="6"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7pPr>
            <a:lvl8pPr marL="3657600" lvl="7"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8pPr>
            <a:lvl9pPr marL="4114800" lvl="8" indent="-419100" rtl="0">
              <a:spcBef>
                <a:spcPts val="0"/>
              </a:spcBef>
              <a:spcAft>
                <a:spcPts val="0"/>
              </a:spcAft>
              <a:buSzPts val="3000"/>
              <a:buFont typeface="Open Sans Light"/>
              <a:buChar char="■"/>
              <a:defRPr sz="3000">
                <a:latin typeface="Open Sans Light"/>
                <a:ea typeface="Open Sans Light"/>
                <a:cs typeface="Open Sans Light"/>
                <a:sym typeface="Open Sans Light"/>
              </a:defRPr>
            </a:lvl9pPr>
          </a:lstStyle>
          <a:p>
            <a:endParaRPr/>
          </a:p>
        </p:txBody>
      </p:sp>
      <p:sp>
        <p:nvSpPr>
          <p:cNvPr id="85" name="Google Shape;85;p19"/>
          <p:cNvSpPr txBox="1">
            <a:spLocks noGrp="1"/>
          </p:cNvSpPr>
          <p:nvPr>
            <p:ph type="title"/>
          </p:nvPr>
        </p:nvSpPr>
        <p:spPr>
          <a:xfrm>
            <a:off x="893050" y="1290125"/>
            <a:ext cx="21956100" cy="2005800"/>
          </a:xfrm>
          <a:prstGeom prst="rect">
            <a:avLst/>
          </a:prstGeom>
        </p:spPr>
        <p:txBody>
          <a:bodyPr spcFirstLastPara="1" wrap="square" lIns="243800" tIns="243800" rIns="243800" bIns="243800" anchor="t" anchorCtr="0">
            <a:spAutoFit/>
          </a:bodyPr>
          <a:lstStyle>
            <a:lvl1pPr lvl="0" rtl="0">
              <a:spcBef>
                <a:spcPts val="0"/>
              </a:spcBef>
              <a:spcAft>
                <a:spcPts val="0"/>
              </a:spcAft>
              <a:buNone/>
              <a:defRPr sz="9300">
                <a:solidFill>
                  <a:schemeClr val="dk1"/>
                </a:solidFill>
                <a:latin typeface="Google Sans"/>
                <a:ea typeface="Google Sans"/>
                <a:cs typeface="Google Sans"/>
                <a:sym typeface="Google Sans"/>
              </a:defRPr>
            </a:lvl1pPr>
            <a:lvl2pPr lvl="1" rtl="0">
              <a:spcBef>
                <a:spcPts val="0"/>
              </a:spcBef>
              <a:spcAft>
                <a:spcPts val="0"/>
              </a:spcAft>
              <a:buNone/>
              <a:defRPr sz="9300">
                <a:solidFill>
                  <a:schemeClr val="dk1"/>
                </a:solidFill>
                <a:latin typeface="Google Sans"/>
                <a:ea typeface="Google Sans"/>
                <a:cs typeface="Google Sans"/>
                <a:sym typeface="Google Sans"/>
              </a:defRPr>
            </a:lvl2pPr>
            <a:lvl3pPr lvl="2" rtl="0">
              <a:spcBef>
                <a:spcPts val="0"/>
              </a:spcBef>
              <a:spcAft>
                <a:spcPts val="0"/>
              </a:spcAft>
              <a:buNone/>
              <a:defRPr sz="9300">
                <a:solidFill>
                  <a:schemeClr val="dk1"/>
                </a:solidFill>
                <a:latin typeface="Google Sans"/>
                <a:ea typeface="Google Sans"/>
                <a:cs typeface="Google Sans"/>
                <a:sym typeface="Google Sans"/>
              </a:defRPr>
            </a:lvl3pPr>
            <a:lvl4pPr lvl="3" rtl="0">
              <a:spcBef>
                <a:spcPts val="0"/>
              </a:spcBef>
              <a:spcAft>
                <a:spcPts val="0"/>
              </a:spcAft>
              <a:buNone/>
              <a:defRPr sz="9300">
                <a:solidFill>
                  <a:schemeClr val="dk1"/>
                </a:solidFill>
                <a:latin typeface="Google Sans"/>
                <a:ea typeface="Google Sans"/>
                <a:cs typeface="Google Sans"/>
                <a:sym typeface="Google Sans"/>
              </a:defRPr>
            </a:lvl4pPr>
            <a:lvl5pPr lvl="4" rtl="0">
              <a:spcBef>
                <a:spcPts val="0"/>
              </a:spcBef>
              <a:spcAft>
                <a:spcPts val="0"/>
              </a:spcAft>
              <a:buNone/>
              <a:defRPr sz="9300">
                <a:solidFill>
                  <a:schemeClr val="dk1"/>
                </a:solidFill>
                <a:latin typeface="Google Sans"/>
                <a:ea typeface="Google Sans"/>
                <a:cs typeface="Google Sans"/>
                <a:sym typeface="Google Sans"/>
              </a:defRPr>
            </a:lvl5pPr>
            <a:lvl6pPr lvl="5" rtl="0">
              <a:spcBef>
                <a:spcPts val="0"/>
              </a:spcBef>
              <a:spcAft>
                <a:spcPts val="0"/>
              </a:spcAft>
              <a:buNone/>
              <a:defRPr sz="9300">
                <a:solidFill>
                  <a:schemeClr val="dk1"/>
                </a:solidFill>
                <a:latin typeface="Google Sans"/>
                <a:ea typeface="Google Sans"/>
                <a:cs typeface="Google Sans"/>
                <a:sym typeface="Google Sans"/>
              </a:defRPr>
            </a:lvl6pPr>
            <a:lvl7pPr lvl="6" rtl="0">
              <a:spcBef>
                <a:spcPts val="0"/>
              </a:spcBef>
              <a:spcAft>
                <a:spcPts val="0"/>
              </a:spcAft>
              <a:buNone/>
              <a:defRPr sz="9300">
                <a:solidFill>
                  <a:schemeClr val="dk1"/>
                </a:solidFill>
                <a:latin typeface="Google Sans"/>
                <a:ea typeface="Google Sans"/>
                <a:cs typeface="Google Sans"/>
                <a:sym typeface="Google Sans"/>
              </a:defRPr>
            </a:lvl7pPr>
            <a:lvl8pPr lvl="7" rtl="0">
              <a:spcBef>
                <a:spcPts val="0"/>
              </a:spcBef>
              <a:spcAft>
                <a:spcPts val="0"/>
              </a:spcAft>
              <a:buNone/>
              <a:defRPr sz="9300">
                <a:solidFill>
                  <a:schemeClr val="dk1"/>
                </a:solidFill>
                <a:latin typeface="Google Sans"/>
                <a:ea typeface="Google Sans"/>
                <a:cs typeface="Google Sans"/>
                <a:sym typeface="Google Sans"/>
              </a:defRPr>
            </a:lvl8pPr>
            <a:lvl9pPr lvl="8" rtl="0">
              <a:spcBef>
                <a:spcPts val="0"/>
              </a:spcBef>
              <a:spcAft>
                <a:spcPts val="0"/>
              </a:spcAft>
              <a:buNone/>
              <a:defRPr sz="9300">
                <a:solidFill>
                  <a:schemeClr val="dk1"/>
                </a:solidFill>
                <a:latin typeface="Google Sans"/>
                <a:ea typeface="Google Sans"/>
                <a:cs typeface="Google Sans"/>
                <a:sym typeface="Google Sans"/>
              </a:defRPr>
            </a:lvl9pPr>
          </a:lstStyle>
          <a:p>
            <a:endParaRPr/>
          </a:p>
        </p:txBody>
      </p:sp>
      <p:sp>
        <p:nvSpPr>
          <p:cNvPr id="86" name="Google Shape;86;p19"/>
          <p:cNvSpPr txBox="1">
            <a:spLocks noGrp="1"/>
          </p:cNvSpPr>
          <p:nvPr>
            <p:ph type="subTitle" idx="2"/>
          </p:nvPr>
        </p:nvSpPr>
        <p:spPr>
          <a:xfrm>
            <a:off x="1095650" y="3035275"/>
            <a:ext cx="22014000" cy="1366500"/>
          </a:xfrm>
          <a:prstGeom prst="rect">
            <a:avLst/>
          </a:prstGeom>
        </p:spPr>
        <p:txBody>
          <a:bodyPr spcFirstLastPara="1" wrap="square" lIns="91425" tIns="91425" rIns="91425" bIns="91425" anchor="t" anchorCtr="0">
            <a:spAutoFit/>
          </a:bodyPr>
          <a:lstStyle>
            <a:lvl1pPr lvl="0" rtl="0">
              <a:spcBef>
                <a:spcPts val="0"/>
              </a:spcBef>
              <a:spcAft>
                <a:spcPts val="0"/>
              </a:spcAft>
              <a:buNone/>
              <a:defRPr sz="4800">
                <a:solidFill>
                  <a:schemeClr val="accent4"/>
                </a:solidFill>
                <a:latin typeface="Roboto Mono"/>
                <a:ea typeface="Roboto Mono"/>
                <a:cs typeface="Roboto Mono"/>
                <a:sym typeface="Roboto Mono"/>
              </a:defRPr>
            </a:lvl1pPr>
            <a:lvl2pPr lvl="1" rtl="0">
              <a:spcBef>
                <a:spcPts val="0"/>
              </a:spcBef>
              <a:spcAft>
                <a:spcPts val="0"/>
              </a:spcAft>
              <a:buNone/>
              <a:defRPr>
                <a:solidFill>
                  <a:schemeClr val="accent4"/>
                </a:solidFill>
                <a:latin typeface="Google Sans"/>
                <a:ea typeface="Google Sans"/>
                <a:cs typeface="Google Sans"/>
                <a:sym typeface="Google Sans"/>
              </a:defRPr>
            </a:lvl2pPr>
            <a:lvl3pPr lvl="2" rtl="0">
              <a:spcBef>
                <a:spcPts val="0"/>
              </a:spcBef>
              <a:spcAft>
                <a:spcPts val="0"/>
              </a:spcAft>
              <a:buNone/>
              <a:defRPr>
                <a:solidFill>
                  <a:schemeClr val="accent4"/>
                </a:solidFill>
                <a:latin typeface="Google Sans"/>
                <a:ea typeface="Google Sans"/>
                <a:cs typeface="Google Sans"/>
                <a:sym typeface="Google Sans"/>
              </a:defRPr>
            </a:lvl3pPr>
            <a:lvl4pPr lvl="3" rtl="0">
              <a:spcBef>
                <a:spcPts val="0"/>
              </a:spcBef>
              <a:spcAft>
                <a:spcPts val="0"/>
              </a:spcAft>
              <a:buNone/>
              <a:defRPr>
                <a:solidFill>
                  <a:schemeClr val="accent4"/>
                </a:solidFill>
                <a:latin typeface="Google Sans"/>
                <a:ea typeface="Google Sans"/>
                <a:cs typeface="Google Sans"/>
                <a:sym typeface="Google Sans"/>
              </a:defRPr>
            </a:lvl4pPr>
            <a:lvl5pPr lvl="4" rtl="0">
              <a:spcBef>
                <a:spcPts val="0"/>
              </a:spcBef>
              <a:spcAft>
                <a:spcPts val="0"/>
              </a:spcAft>
              <a:buNone/>
              <a:defRPr>
                <a:solidFill>
                  <a:schemeClr val="accent4"/>
                </a:solidFill>
                <a:latin typeface="Google Sans"/>
                <a:ea typeface="Google Sans"/>
                <a:cs typeface="Google Sans"/>
                <a:sym typeface="Google Sans"/>
              </a:defRPr>
            </a:lvl5pPr>
            <a:lvl6pPr lvl="5" rtl="0">
              <a:spcBef>
                <a:spcPts val="0"/>
              </a:spcBef>
              <a:spcAft>
                <a:spcPts val="0"/>
              </a:spcAft>
              <a:buNone/>
              <a:defRPr>
                <a:solidFill>
                  <a:schemeClr val="accent4"/>
                </a:solidFill>
                <a:latin typeface="Google Sans"/>
                <a:ea typeface="Google Sans"/>
                <a:cs typeface="Google Sans"/>
                <a:sym typeface="Google Sans"/>
              </a:defRPr>
            </a:lvl6pPr>
            <a:lvl7pPr lvl="6" rtl="0">
              <a:spcBef>
                <a:spcPts val="0"/>
              </a:spcBef>
              <a:spcAft>
                <a:spcPts val="0"/>
              </a:spcAft>
              <a:buNone/>
              <a:defRPr>
                <a:solidFill>
                  <a:schemeClr val="accent4"/>
                </a:solidFill>
                <a:latin typeface="Google Sans"/>
                <a:ea typeface="Google Sans"/>
                <a:cs typeface="Google Sans"/>
                <a:sym typeface="Google Sans"/>
              </a:defRPr>
            </a:lvl7pPr>
            <a:lvl8pPr lvl="7" rtl="0">
              <a:spcBef>
                <a:spcPts val="0"/>
              </a:spcBef>
              <a:spcAft>
                <a:spcPts val="0"/>
              </a:spcAft>
              <a:buNone/>
              <a:defRPr>
                <a:solidFill>
                  <a:schemeClr val="accent4"/>
                </a:solidFill>
                <a:latin typeface="Google Sans"/>
                <a:ea typeface="Google Sans"/>
                <a:cs typeface="Google Sans"/>
                <a:sym typeface="Google Sans"/>
              </a:defRPr>
            </a:lvl8pPr>
            <a:lvl9pPr lvl="8" rtl="0">
              <a:spcBef>
                <a:spcPts val="0"/>
              </a:spcBef>
              <a:spcAft>
                <a:spcPts val="0"/>
              </a:spcAft>
              <a:buNone/>
              <a:defRPr>
                <a:solidFill>
                  <a:schemeClr val="accent4"/>
                </a:solidFill>
                <a:latin typeface="Google Sans"/>
                <a:ea typeface="Google Sans"/>
                <a:cs typeface="Google Sans"/>
                <a:sym typeface="Google Sans"/>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Quote - Blue">
  <p:cSld name="Quote_3">
    <p:bg>
      <p:bgPr>
        <a:blipFill>
          <a:blip r:embed="rId2">
            <a:alphaModFix/>
          </a:blip>
          <a:stretch>
            <a:fillRect/>
          </a:stretch>
        </a:blipFill>
        <a:effectLst/>
      </p:bgPr>
    </p:bg>
    <p:spTree>
      <p:nvGrpSpPr>
        <p:cNvPr id="1" name="Shape 97"/>
        <p:cNvGrpSpPr/>
        <p:nvPr/>
      </p:nvGrpSpPr>
      <p:grpSpPr>
        <a:xfrm>
          <a:off x="0" y="0"/>
          <a:ext cx="0" cy="0"/>
          <a:chOff x="0" y="0"/>
          <a:chExt cx="0" cy="0"/>
        </a:xfrm>
      </p:grpSpPr>
      <p:sp>
        <p:nvSpPr>
          <p:cNvPr id="98" name="Google Shape;98;p22"/>
          <p:cNvSpPr txBox="1">
            <a:spLocks noGrp="1"/>
          </p:cNvSpPr>
          <p:nvPr>
            <p:ph type="title"/>
          </p:nvPr>
        </p:nvSpPr>
        <p:spPr>
          <a:xfrm>
            <a:off x="4831575" y="4041275"/>
            <a:ext cx="14571300" cy="2005800"/>
          </a:xfrm>
          <a:prstGeom prst="rect">
            <a:avLst/>
          </a:prstGeom>
        </p:spPr>
        <p:txBody>
          <a:bodyPr spcFirstLastPara="1" wrap="square" lIns="243800" tIns="243800" rIns="243800" bIns="243800" anchor="t" anchorCtr="0">
            <a:spAutoFit/>
          </a:bodyPr>
          <a:lstStyle>
            <a:lvl1pPr lvl="0" rtl="0">
              <a:spcBef>
                <a:spcPts val="0"/>
              </a:spcBef>
              <a:spcAft>
                <a:spcPts val="0"/>
              </a:spcAft>
              <a:buNone/>
              <a:defRPr>
                <a:solidFill>
                  <a:schemeClr val="dk1"/>
                </a:solidFill>
                <a:latin typeface="Google Sans"/>
                <a:ea typeface="Google Sans"/>
                <a:cs typeface="Google Sans"/>
                <a:sym typeface="Google Sans"/>
              </a:defRPr>
            </a:lvl1pPr>
            <a:lvl2pPr lvl="1" rtl="0">
              <a:spcBef>
                <a:spcPts val="0"/>
              </a:spcBef>
              <a:spcAft>
                <a:spcPts val="0"/>
              </a:spcAft>
              <a:buNone/>
              <a:defRPr sz="9300">
                <a:latin typeface="Google Sans"/>
                <a:ea typeface="Google Sans"/>
                <a:cs typeface="Google Sans"/>
                <a:sym typeface="Google Sans"/>
              </a:defRPr>
            </a:lvl2pPr>
            <a:lvl3pPr lvl="2" rtl="0">
              <a:spcBef>
                <a:spcPts val="0"/>
              </a:spcBef>
              <a:spcAft>
                <a:spcPts val="0"/>
              </a:spcAft>
              <a:buNone/>
              <a:defRPr sz="9300">
                <a:latin typeface="Google Sans"/>
                <a:ea typeface="Google Sans"/>
                <a:cs typeface="Google Sans"/>
                <a:sym typeface="Google Sans"/>
              </a:defRPr>
            </a:lvl3pPr>
            <a:lvl4pPr lvl="3" rtl="0">
              <a:spcBef>
                <a:spcPts val="0"/>
              </a:spcBef>
              <a:spcAft>
                <a:spcPts val="0"/>
              </a:spcAft>
              <a:buNone/>
              <a:defRPr sz="9300">
                <a:latin typeface="Google Sans"/>
                <a:ea typeface="Google Sans"/>
                <a:cs typeface="Google Sans"/>
                <a:sym typeface="Google Sans"/>
              </a:defRPr>
            </a:lvl4pPr>
            <a:lvl5pPr lvl="4" rtl="0">
              <a:spcBef>
                <a:spcPts val="0"/>
              </a:spcBef>
              <a:spcAft>
                <a:spcPts val="0"/>
              </a:spcAft>
              <a:buNone/>
              <a:defRPr sz="9300">
                <a:latin typeface="Google Sans"/>
                <a:ea typeface="Google Sans"/>
                <a:cs typeface="Google Sans"/>
                <a:sym typeface="Google Sans"/>
              </a:defRPr>
            </a:lvl5pPr>
            <a:lvl6pPr lvl="5" rtl="0">
              <a:spcBef>
                <a:spcPts val="0"/>
              </a:spcBef>
              <a:spcAft>
                <a:spcPts val="0"/>
              </a:spcAft>
              <a:buNone/>
              <a:defRPr sz="9300">
                <a:latin typeface="Google Sans"/>
                <a:ea typeface="Google Sans"/>
                <a:cs typeface="Google Sans"/>
                <a:sym typeface="Google Sans"/>
              </a:defRPr>
            </a:lvl6pPr>
            <a:lvl7pPr lvl="6" rtl="0">
              <a:spcBef>
                <a:spcPts val="0"/>
              </a:spcBef>
              <a:spcAft>
                <a:spcPts val="0"/>
              </a:spcAft>
              <a:buNone/>
              <a:defRPr sz="9300">
                <a:latin typeface="Google Sans"/>
                <a:ea typeface="Google Sans"/>
                <a:cs typeface="Google Sans"/>
                <a:sym typeface="Google Sans"/>
              </a:defRPr>
            </a:lvl7pPr>
            <a:lvl8pPr lvl="7" rtl="0">
              <a:spcBef>
                <a:spcPts val="0"/>
              </a:spcBef>
              <a:spcAft>
                <a:spcPts val="0"/>
              </a:spcAft>
              <a:buNone/>
              <a:defRPr sz="9300">
                <a:latin typeface="Google Sans"/>
                <a:ea typeface="Google Sans"/>
                <a:cs typeface="Google Sans"/>
                <a:sym typeface="Google Sans"/>
              </a:defRPr>
            </a:lvl8pPr>
            <a:lvl9pPr lvl="8" rtl="0">
              <a:spcBef>
                <a:spcPts val="0"/>
              </a:spcBef>
              <a:spcAft>
                <a:spcPts val="0"/>
              </a:spcAft>
              <a:buNone/>
              <a:defRPr sz="9300">
                <a:latin typeface="Google Sans"/>
                <a:ea typeface="Google Sans"/>
                <a:cs typeface="Google Sans"/>
                <a:sym typeface="Google Sans"/>
              </a:defRPr>
            </a:lvl9pPr>
          </a:lstStyle>
          <a:p>
            <a:endParaRPr/>
          </a:p>
        </p:txBody>
      </p:sp>
      <p:sp>
        <p:nvSpPr>
          <p:cNvPr id="99" name="Google Shape;99;p22"/>
          <p:cNvSpPr txBox="1">
            <a:spLocks noGrp="1"/>
          </p:cNvSpPr>
          <p:nvPr>
            <p:ph type="subTitle" idx="1"/>
          </p:nvPr>
        </p:nvSpPr>
        <p:spPr>
          <a:xfrm>
            <a:off x="5068350" y="9657450"/>
            <a:ext cx="14858700" cy="2005800"/>
          </a:xfrm>
          <a:prstGeom prst="rect">
            <a:avLst/>
          </a:prstGeom>
        </p:spPr>
        <p:txBody>
          <a:bodyPr spcFirstLastPara="1" wrap="square" lIns="91425" tIns="91425" rIns="91425" bIns="91425" anchor="t" anchorCtr="0">
            <a:spAutoFit/>
          </a:bodyPr>
          <a:lstStyle>
            <a:lvl1pPr lvl="0" rtl="0">
              <a:spcBef>
                <a:spcPts val="0"/>
              </a:spcBef>
              <a:spcAft>
                <a:spcPts val="0"/>
              </a:spcAft>
              <a:buNone/>
              <a:defRPr sz="4800">
                <a:solidFill>
                  <a:schemeClr val="accent1"/>
                </a:solidFill>
                <a:latin typeface="Roboto Mono"/>
                <a:ea typeface="Roboto Mono"/>
                <a:cs typeface="Roboto Mono"/>
                <a:sym typeface="Roboto Mono"/>
              </a:defRPr>
            </a:lvl1pPr>
            <a:lvl2pPr lvl="1" rtl="0">
              <a:spcBef>
                <a:spcPts val="0"/>
              </a:spcBef>
              <a:spcAft>
                <a:spcPts val="0"/>
              </a:spcAft>
              <a:buNone/>
              <a:defRPr>
                <a:highlight>
                  <a:schemeClr val="accent1"/>
                </a:highlight>
                <a:latin typeface="Google Sans"/>
                <a:ea typeface="Google Sans"/>
                <a:cs typeface="Google Sans"/>
                <a:sym typeface="Google Sans"/>
              </a:defRPr>
            </a:lvl2pPr>
            <a:lvl3pPr lvl="2" rtl="0">
              <a:spcBef>
                <a:spcPts val="0"/>
              </a:spcBef>
              <a:spcAft>
                <a:spcPts val="0"/>
              </a:spcAft>
              <a:buNone/>
              <a:defRPr>
                <a:highlight>
                  <a:schemeClr val="accent1"/>
                </a:highlight>
                <a:latin typeface="Google Sans"/>
                <a:ea typeface="Google Sans"/>
                <a:cs typeface="Google Sans"/>
                <a:sym typeface="Google Sans"/>
              </a:defRPr>
            </a:lvl3pPr>
            <a:lvl4pPr lvl="3" rtl="0">
              <a:spcBef>
                <a:spcPts val="0"/>
              </a:spcBef>
              <a:spcAft>
                <a:spcPts val="0"/>
              </a:spcAft>
              <a:buNone/>
              <a:defRPr>
                <a:highlight>
                  <a:schemeClr val="accent1"/>
                </a:highlight>
                <a:latin typeface="Google Sans"/>
                <a:ea typeface="Google Sans"/>
                <a:cs typeface="Google Sans"/>
                <a:sym typeface="Google Sans"/>
              </a:defRPr>
            </a:lvl4pPr>
            <a:lvl5pPr lvl="4" rtl="0">
              <a:spcBef>
                <a:spcPts val="0"/>
              </a:spcBef>
              <a:spcAft>
                <a:spcPts val="0"/>
              </a:spcAft>
              <a:buNone/>
              <a:defRPr>
                <a:highlight>
                  <a:schemeClr val="accent1"/>
                </a:highlight>
                <a:latin typeface="Google Sans"/>
                <a:ea typeface="Google Sans"/>
                <a:cs typeface="Google Sans"/>
                <a:sym typeface="Google Sans"/>
              </a:defRPr>
            </a:lvl5pPr>
            <a:lvl6pPr lvl="5" rtl="0">
              <a:spcBef>
                <a:spcPts val="0"/>
              </a:spcBef>
              <a:spcAft>
                <a:spcPts val="0"/>
              </a:spcAft>
              <a:buNone/>
              <a:defRPr>
                <a:highlight>
                  <a:schemeClr val="accent1"/>
                </a:highlight>
                <a:latin typeface="Google Sans"/>
                <a:ea typeface="Google Sans"/>
                <a:cs typeface="Google Sans"/>
                <a:sym typeface="Google Sans"/>
              </a:defRPr>
            </a:lvl6pPr>
            <a:lvl7pPr lvl="6" rtl="0">
              <a:spcBef>
                <a:spcPts val="0"/>
              </a:spcBef>
              <a:spcAft>
                <a:spcPts val="0"/>
              </a:spcAft>
              <a:buNone/>
              <a:defRPr>
                <a:highlight>
                  <a:schemeClr val="accent1"/>
                </a:highlight>
                <a:latin typeface="Google Sans"/>
                <a:ea typeface="Google Sans"/>
                <a:cs typeface="Google Sans"/>
                <a:sym typeface="Google Sans"/>
              </a:defRPr>
            </a:lvl7pPr>
            <a:lvl8pPr lvl="7" rtl="0">
              <a:spcBef>
                <a:spcPts val="0"/>
              </a:spcBef>
              <a:spcAft>
                <a:spcPts val="0"/>
              </a:spcAft>
              <a:buNone/>
              <a:defRPr>
                <a:highlight>
                  <a:schemeClr val="accent1"/>
                </a:highlight>
                <a:latin typeface="Google Sans"/>
                <a:ea typeface="Google Sans"/>
                <a:cs typeface="Google Sans"/>
                <a:sym typeface="Google Sans"/>
              </a:defRPr>
            </a:lvl8pPr>
            <a:lvl9pPr lvl="8" rtl="0">
              <a:spcBef>
                <a:spcPts val="0"/>
              </a:spcBef>
              <a:spcAft>
                <a:spcPts val="0"/>
              </a:spcAft>
              <a:buNone/>
              <a:defRPr>
                <a:highlight>
                  <a:schemeClr val="accent1"/>
                </a:highlight>
                <a:latin typeface="Google Sans"/>
                <a:ea typeface="Google Sans"/>
                <a:cs typeface="Google Sans"/>
                <a:sym typeface="Google Sans"/>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1200" y="1186733"/>
            <a:ext cx="22721700" cy="1527300"/>
          </a:xfrm>
          <a:prstGeom prst="rect">
            <a:avLst/>
          </a:prstGeom>
          <a:noFill/>
          <a:ln>
            <a:noFill/>
          </a:ln>
        </p:spPr>
        <p:txBody>
          <a:bodyPr spcFirstLastPara="1" wrap="square" lIns="243800" tIns="243800" rIns="243800" bIns="243800" anchor="t" anchorCtr="0">
            <a:normAutofit/>
          </a:bodyPr>
          <a:lstStyle>
            <a:lvl1pPr lvl="0" rtl="0">
              <a:spcBef>
                <a:spcPts val="0"/>
              </a:spcBef>
              <a:spcAft>
                <a:spcPts val="0"/>
              </a:spcAft>
              <a:buClr>
                <a:schemeClr val="dk2"/>
              </a:buClr>
              <a:buSzPts val="7500"/>
              <a:buFont typeface="Google Sans"/>
              <a:buNone/>
              <a:defRPr sz="7500">
                <a:solidFill>
                  <a:schemeClr val="dk2"/>
                </a:solidFill>
                <a:latin typeface="Google Sans"/>
                <a:ea typeface="Google Sans"/>
                <a:cs typeface="Google Sans"/>
                <a:sym typeface="Google Sans"/>
              </a:defRPr>
            </a:lvl1pPr>
            <a:lvl2pPr lvl="1" rtl="0">
              <a:spcBef>
                <a:spcPts val="0"/>
              </a:spcBef>
              <a:spcAft>
                <a:spcPts val="0"/>
              </a:spcAft>
              <a:buClr>
                <a:schemeClr val="dk2"/>
              </a:buClr>
              <a:buSzPts val="7500"/>
              <a:buNone/>
              <a:defRPr sz="7500">
                <a:solidFill>
                  <a:schemeClr val="dk2"/>
                </a:solidFill>
              </a:defRPr>
            </a:lvl2pPr>
            <a:lvl3pPr lvl="2" rtl="0">
              <a:spcBef>
                <a:spcPts val="0"/>
              </a:spcBef>
              <a:spcAft>
                <a:spcPts val="0"/>
              </a:spcAft>
              <a:buClr>
                <a:schemeClr val="dk2"/>
              </a:buClr>
              <a:buSzPts val="7500"/>
              <a:buNone/>
              <a:defRPr sz="7500">
                <a:solidFill>
                  <a:schemeClr val="dk2"/>
                </a:solidFill>
              </a:defRPr>
            </a:lvl3pPr>
            <a:lvl4pPr lvl="3" rtl="0">
              <a:spcBef>
                <a:spcPts val="0"/>
              </a:spcBef>
              <a:spcAft>
                <a:spcPts val="0"/>
              </a:spcAft>
              <a:buClr>
                <a:schemeClr val="dk2"/>
              </a:buClr>
              <a:buSzPts val="7500"/>
              <a:buNone/>
              <a:defRPr sz="7500">
                <a:solidFill>
                  <a:schemeClr val="dk2"/>
                </a:solidFill>
              </a:defRPr>
            </a:lvl4pPr>
            <a:lvl5pPr lvl="4" rtl="0">
              <a:spcBef>
                <a:spcPts val="0"/>
              </a:spcBef>
              <a:spcAft>
                <a:spcPts val="0"/>
              </a:spcAft>
              <a:buClr>
                <a:schemeClr val="dk2"/>
              </a:buClr>
              <a:buSzPts val="7500"/>
              <a:buNone/>
              <a:defRPr sz="7500">
                <a:solidFill>
                  <a:schemeClr val="dk2"/>
                </a:solidFill>
              </a:defRPr>
            </a:lvl5pPr>
            <a:lvl6pPr lvl="5" rtl="0">
              <a:spcBef>
                <a:spcPts val="0"/>
              </a:spcBef>
              <a:spcAft>
                <a:spcPts val="0"/>
              </a:spcAft>
              <a:buClr>
                <a:schemeClr val="dk2"/>
              </a:buClr>
              <a:buSzPts val="7500"/>
              <a:buNone/>
              <a:defRPr sz="7500">
                <a:solidFill>
                  <a:schemeClr val="dk2"/>
                </a:solidFill>
              </a:defRPr>
            </a:lvl6pPr>
            <a:lvl7pPr lvl="6" rtl="0">
              <a:spcBef>
                <a:spcPts val="0"/>
              </a:spcBef>
              <a:spcAft>
                <a:spcPts val="0"/>
              </a:spcAft>
              <a:buClr>
                <a:schemeClr val="dk2"/>
              </a:buClr>
              <a:buSzPts val="7500"/>
              <a:buNone/>
              <a:defRPr sz="7500">
                <a:solidFill>
                  <a:schemeClr val="dk2"/>
                </a:solidFill>
              </a:defRPr>
            </a:lvl7pPr>
            <a:lvl8pPr lvl="7" rtl="0">
              <a:spcBef>
                <a:spcPts val="0"/>
              </a:spcBef>
              <a:spcAft>
                <a:spcPts val="0"/>
              </a:spcAft>
              <a:buClr>
                <a:schemeClr val="dk2"/>
              </a:buClr>
              <a:buSzPts val="7500"/>
              <a:buNone/>
              <a:defRPr sz="7500">
                <a:solidFill>
                  <a:schemeClr val="dk2"/>
                </a:solidFill>
              </a:defRPr>
            </a:lvl8pPr>
            <a:lvl9pPr lvl="8" rtl="0">
              <a:spcBef>
                <a:spcPts val="0"/>
              </a:spcBef>
              <a:spcAft>
                <a:spcPts val="0"/>
              </a:spcAft>
              <a:buClr>
                <a:schemeClr val="dk2"/>
              </a:buClr>
              <a:buSzPts val="7500"/>
              <a:buNone/>
              <a:defRPr sz="7500">
                <a:solidFill>
                  <a:schemeClr val="dk2"/>
                </a:solidFill>
              </a:defRPr>
            </a:lvl9pPr>
          </a:lstStyle>
          <a:p>
            <a:endParaRPr/>
          </a:p>
        </p:txBody>
      </p:sp>
      <p:sp>
        <p:nvSpPr>
          <p:cNvPr id="7" name="Google Shape;7;p1"/>
          <p:cNvSpPr txBox="1">
            <a:spLocks noGrp="1"/>
          </p:cNvSpPr>
          <p:nvPr>
            <p:ph type="sldNum" idx="12"/>
          </p:nvPr>
        </p:nvSpPr>
        <p:spPr>
          <a:xfrm>
            <a:off x="22593221" y="12435245"/>
            <a:ext cx="1463100" cy="1049700"/>
          </a:xfrm>
          <a:prstGeom prst="rect">
            <a:avLst/>
          </a:prstGeom>
          <a:noFill/>
          <a:ln>
            <a:noFill/>
          </a:ln>
        </p:spPr>
        <p:txBody>
          <a:bodyPr spcFirstLastPara="1" wrap="square" lIns="243800" tIns="243800" rIns="243800" bIns="243800" anchor="ctr" anchorCtr="0">
            <a:normAutofit/>
          </a:bodyPr>
          <a:lstStyle>
            <a:lvl1pPr lvl="0" algn="r" rtl="0">
              <a:buNone/>
              <a:defRPr sz="2700">
                <a:solidFill>
                  <a:schemeClr val="dk2"/>
                </a:solidFill>
              </a:defRPr>
            </a:lvl1pPr>
            <a:lvl2pPr lvl="1" algn="r" rtl="0">
              <a:buNone/>
              <a:defRPr sz="2700">
                <a:solidFill>
                  <a:schemeClr val="dk2"/>
                </a:solidFill>
              </a:defRPr>
            </a:lvl2pPr>
            <a:lvl3pPr lvl="2" algn="r" rtl="0">
              <a:buNone/>
              <a:defRPr sz="2700">
                <a:solidFill>
                  <a:schemeClr val="dk2"/>
                </a:solidFill>
              </a:defRPr>
            </a:lvl3pPr>
            <a:lvl4pPr lvl="3" algn="r" rtl="0">
              <a:buNone/>
              <a:defRPr sz="2700">
                <a:solidFill>
                  <a:schemeClr val="dk2"/>
                </a:solidFill>
              </a:defRPr>
            </a:lvl4pPr>
            <a:lvl5pPr lvl="4" algn="r" rtl="0">
              <a:buNone/>
              <a:defRPr sz="2700">
                <a:solidFill>
                  <a:schemeClr val="dk2"/>
                </a:solidFill>
              </a:defRPr>
            </a:lvl5pPr>
            <a:lvl6pPr lvl="5" algn="r" rtl="0">
              <a:buNone/>
              <a:defRPr sz="2700">
                <a:solidFill>
                  <a:schemeClr val="dk2"/>
                </a:solidFill>
              </a:defRPr>
            </a:lvl6pPr>
            <a:lvl7pPr lvl="6" algn="r" rtl="0">
              <a:buNone/>
              <a:defRPr sz="2700">
                <a:solidFill>
                  <a:schemeClr val="dk2"/>
                </a:solidFill>
              </a:defRPr>
            </a:lvl7pPr>
            <a:lvl8pPr lvl="7" algn="r" rtl="0">
              <a:buNone/>
              <a:defRPr sz="2700">
                <a:solidFill>
                  <a:schemeClr val="dk2"/>
                </a:solidFill>
              </a:defRPr>
            </a:lvl8pPr>
            <a:lvl9pPr lvl="8" algn="r" rtl="0">
              <a:buNone/>
              <a:defRPr sz="2700">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
        <p:nvSpPr>
          <p:cNvPr id="8" name="Google Shape;8;p1"/>
          <p:cNvSpPr txBox="1">
            <a:spLocks noGrp="1"/>
          </p:cNvSpPr>
          <p:nvPr>
            <p:ph type="body" idx="1"/>
          </p:nvPr>
        </p:nvSpPr>
        <p:spPr>
          <a:xfrm>
            <a:off x="1203350" y="3095025"/>
            <a:ext cx="21906300" cy="6407100"/>
          </a:xfrm>
          <a:prstGeom prst="rect">
            <a:avLst/>
          </a:prstGeom>
          <a:noFill/>
          <a:ln>
            <a:noFill/>
          </a:ln>
        </p:spPr>
        <p:txBody>
          <a:bodyPr spcFirstLastPara="1" wrap="square" lIns="91425" tIns="91425" rIns="91425" bIns="91425" anchor="t" anchorCtr="0">
            <a:spAutoFit/>
          </a:bodyPr>
          <a:lstStyle>
            <a:lvl1pPr marL="457200" lvl="0" indent="-533400" rtl="0">
              <a:spcBef>
                <a:spcPts val="0"/>
              </a:spcBef>
              <a:spcAft>
                <a:spcPts val="0"/>
              </a:spcAft>
              <a:buClr>
                <a:schemeClr val="dk2"/>
              </a:buClr>
              <a:buSzPts val="4800"/>
              <a:buFont typeface="Open Sans Light"/>
              <a:buChar char="●"/>
              <a:defRPr sz="4800">
                <a:solidFill>
                  <a:schemeClr val="dk2"/>
                </a:solidFill>
                <a:latin typeface="Open Sans Light"/>
                <a:ea typeface="Open Sans Light"/>
                <a:cs typeface="Open Sans Light"/>
                <a:sym typeface="Open Sans Light"/>
              </a:defRPr>
            </a:lvl1pPr>
            <a:lvl2pPr marL="914400" lvl="1" indent="-533400" rtl="0">
              <a:spcBef>
                <a:spcPts val="0"/>
              </a:spcBef>
              <a:spcAft>
                <a:spcPts val="0"/>
              </a:spcAft>
              <a:buClr>
                <a:schemeClr val="dk2"/>
              </a:buClr>
              <a:buSzPts val="4800"/>
              <a:buFont typeface="Open Sans Light"/>
              <a:buChar char="○"/>
              <a:defRPr sz="4800">
                <a:solidFill>
                  <a:schemeClr val="dk2"/>
                </a:solidFill>
                <a:latin typeface="Open Sans Light"/>
                <a:ea typeface="Open Sans Light"/>
                <a:cs typeface="Open Sans Light"/>
                <a:sym typeface="Open Sans Light"/>
              </a:defRPr>
            </a:lvl2pPr>
            <a:lvl3pPr marL="1371600" lvl="2" indent="-457200" rtl="0">
              <a:spcBef>
                <a:spcPts val="0"/>
              </a:spcBef>
              <a:spcAft>
                <a:spcPts val="0"/>
              </a:spcAft>
              <a:buClr>
                <a:schemeClr val="dk2"/>
              </a:buClr>
              <a:buSzPts val="3600"/>
              <a:buFont typeface="Open Sans Light"/>
              <a:buChar char="■"/>
              <a:defRPr sz="3600">
                <a:solidFill>
                  <a:schemeClr val="dk2"/>
                </a:solidFill>
                <a:latin typeface="Open Sans Light"/>
                <a:ea typeface="Open Sans Light"/>
                <a:cs typeface="Open Sans Light"/>
                <a:sym typeface="Open Sans Light"/>
              </a:defRPr>
            </a:lvl3pPr>
            <a:lvl4pPr marL="1828800" lvl="3" indent="-457200" rtl="0">
              <a:spcBef>
                <a:spcPts val="0"/>
              </a:spcBef>
              <a:spcAft>
                <a:spcPts val="0"/>
              </a:spcAft>
              <a:buClr>
                <a:schemeClr val="dk2"/>
              </a:buClr>
              <a:buSzPts val="3600"/>
              <a:buFont typeface="Open Sans Light"/>
              <a:buChar char="●"/>
              <a:defRPr sz="3600">
                <a:solidFill>
                  <a:schemeClr val="dk2"/>
                </a:solidFill>
                <a:latin typeface="Open Sans Light"/>
                <a:ea typeface="Open Sans Light"/>
                <a:cs typeface="Open Sans Light"/>
                <a:sym typeface="Open Sans Light"/>
              </a:defRPr>
            </a:lvl4pPr>
            <a:lvl5pPr marL="2286000" lvl="4" indent="-419100" rtl="0">
              <a:spcBef>
                <a:spcPts val="0"/>
              </a:spcBef>
              <a:spcAft>
                <a:spcPts val="0"/>
              </a:spcAft>
              <a:buClr>
                <a:schemeClr val="dk2"/>
              </a:buClr>
              <a:buSzPts val="3000"/>
              <a:buFont typeface="Open Sans Light"/>
              <a:buChar char="○"/>
              <a:defRPr sz="3000">
                <a:solidFill>
                  <a:schemeClr val="dk2"/>
                </a:solidFill>
                <a:latin typeface="Open Sans Light"/>
                <a:ea typeface="Open Sans Light"/>
                <a:cs typeface="Open Sans Light"/>
                <a:sym typeface="Open Sans Light"/>
              </a:defRPr>
            </a:lvl5pPr>
            <a:lvl6pPr marL="2743200" lvl="5" indent="-419100" rtl="0">
              <a:spcBef>
                <a:spcPts val="0"/>
              </a:spcBef>
              <a:spcAft>
                <a:spcPts val="0"/>
              </a:spcAft>
              <a:buClr>
                <a:schemeClr val="dk2"/>
              </a:buClr>
              <a:buSzPts val="3000"/>
              <a:buFont typeface="Open Sans Light"/>
              <a:buChar char="■"/>
              <a:defRPr sz="3000">
                <a:solidFill>
                  <a:schemeClr val="dk2"/>
                </a:solidFill>
                <a:latin typeface="Open Sans Light"/>
                <a:ea typeface="Open Sans Light"/>
                <a:cs typeface="Open Sans Light"/>
                <a:sym typeface="Open Sans Light"/>
              </a:defRPr>
            </a:lvl6pPr>
            <a:lvl7pPr marL="3200400" lvl="6" indent="-419100" rtl="0">
              <a:spcBef>
                <a:spcPts val="0"/>
              </a:spcBef>
              <a:spcAft>
                <a:spcPts val="0"/>
              </a:spcAft>
              <a:buClr>
                <a:schemeClr val="dk2"/>
              </a:buClr>
              <a:buSzPts val="3000"/>
              <a:buFont typeface="Open Sans Light"/>
              <a:buChar char="●"/>
              <a:defRPr sz="3000">
                <a:solidFill>
                  <a:schemeClr val="dk2"/>
                </a:solidFill>
                <a:latin typeface="Open Sans Light"/>
                <a:ea typeface="Open Sans Light"/>
                <a:cs typeface="Open Sans Light"/>
                <a:sym typeface="Open Sans Light"/>
              </a:defRPr>
            </a:lvl7pPr>
            <a:lvl8pPr marL="3657600" lvl="7" indent="-419100" rtl="0">
              <a:spcBef>
                <a:spcPts val="0"/>
              </a:spcBef>
              <a:spcAft>
                <a:spcPts val="0"/>
              </a:spcAft>
              <a:buClr>
                <a:schemeClr val="dk2"/>
              </a:buClr>
              <a:buSzPts val="3000"/>
              <a:buFont typeface="Open Sans Light"/>
              <a:buChar char="○"/>
              <a:defRPr sz="3000">
                <a:solidFill>
                  <a:schemeClr val="dk2"/>
                </a:solidFill>
                <a:latin typeface="Open Sans Light"/>
                <a:ea typeface="Open Sans Light"/>
                <a:cs typeface="Open Sans Light"/>
                <a:sym typeface="Open Sans Light"/>
              </a:defRPr>
            </a:lvl8pPr>
            <a:lvl9pPr marL="4114800" lvl="8" indent="-419100" rtl="0">
              <a:spcBef>
                <a:spcPts val="0"/>
              </a:spcBef>
              <a:spcAft>
                <a:spcPts val="0"/>
              </a:spcAft>
              <a:buClr>
                <a:schemeClr val="dk2"/>
              </a:buClr>
              <a:buSzPts val="3000"/>
              <a:buFont typeface="Open Sans Light"/>
              <a:buChar char="■"/>
              <a:defRPr sz="3000">
                <a:solidFill>
                  <a:schemeClr val="dk2"/>
                </a:solidFill>
                <a:latin typeface="Open Sans Light"/>
                <a:ea typeface="Open Sans Light"/>
                <a:cs typeface="Open Sans Light"/>
                <a:sym typeface="Open Sans Light"/>
              </a:defRPr>
            </a:lvl9pPr>
          </a:lstStyle>
          <a:p>
            <a:endParaRPr/>
          </a:p>
        </p:txBody>
      </p:sp>
    </p:spTree>
  </p:cSld>
  <p:clrMap bg1="lt1" tx1="dk1" bg2="dk2" tx2="lt2" accent1="accent1" accent2="accent2" accent3="accent3" accent4="accent4" accent5="accent5" accent6="accent6" hlink="hlink" folHlink="folHlink"/>
  <p:sldLayoutIdLst>
    <p:sldLayoutId id="2147483652" r:id="rId1"/>
    <p:sldLayoutId id="2147483656" r:id="rId2"/>
    <p:sldLayoutId id="2147483658" r:id="rId3"/>
    <p:sldLayoutId id="2147483659" r:id="rId4"/>
    <p:sldLayoutId id="2147483661" r:id="rId5"/>
    <p:sldLayoutId id="2147483663" r:id="rId6"/>
    <p:sldLayoutId id="2147483665" r:id="rId7"/>
    <p:sldLayoutId id="2147483668"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hyperlink" Target="https://www.linkedin.com/in/yousef-fawzi-a8357b282/" TargetMode="External"/><Relationship Id="rId2" Type="http://schemas.openxmlformats.org/officeDocument/2006/relationships/notesSlide" Target="../notesSlides/notesSlide28.xml"/><Relationship Id="rId1" Type="http://schemas.openxmlformats.org/officeDocument/2006/relationships/slideLayout" Target="../slideLayouts/slideLayout8.xml"/><Relationship Id="rId4" Type="http://schemas.openxmlformats.org/officeDocument/2006/relationships/hyperlink" Target="https://github.com/Losif01/"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4" name="Google Shape;144;p30"/>
          <p:cNvSpPr txBox="1">
            <a:spLocks noGrp="1"/>
          </p:cNvSpPr>
          <p:nvPr>
            <p:ph type="title"/>
          </p:nvPr>
        </p:nvSpPr>
        <p:spPr>
          <a:xfrm>
            <a:off x="2427925" y="4513800"/>
            <a:ext cx="14310600" cy="2031600"/>
          </a:xfrm>
          <a:prstGeom prst="rect">
            <a:avLst/>
          </a:prstGeom>
        </p:spPr>
        <p:txBody>
          <a:bodyPr spcFirstLastPara="1" wrap="square" lIns="243800" tIns="243800" rIns="243800" bIns="243800" anchor="t" anchorCtr="0">
            <a:spAutoFit/>
          </a:bodyPr>
          <a:lstStyle/>
          <a:p>
            <a:pPr marL="0" lvl="0" indent="0" algn="l" rtl="0">
              <a:spcBef>
                <a:spcPts val="0"/>
              </a:spcBef>
              <a:spcAft>
                <a:spcPts val="0"/>
              </a:spcAft>
              <a:buNone/>
            </a:pPr>
            <a:r>
              <a:rPr lang="en-US" dirty="0"/>
              <a:t>OOP session 3</a:t>
            </a:r>
            <a:endParaRPr dirty="0"/>
          </a:p>
        </p:txBody>
      </p:sp>
      <p:sp>
        <p:nvSpPr>
          <p:cNvPr id="146" name="Google Shape;146;p30"/>
          <p:cNvSpPr txBox="1">
            <a:spLocks noGrp="1"/>
          </p:cNvSpPr>
          <p:nvPr>
            <p:ph type="subTitle" idx="2"/>
          </p:nvPr>
        </p:nvSpPr>
        <p:spPr>
          <a:xfrm>
            <a:off x="2663899" y="6090325"/>
            <a:ext cx="11625538" cy="923299"/>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US" dirty="0"/>
              <a:t>reaching the limits of dart </a:t>
            </a:r>
            <a:r>
              <a:rPr lang="en-US" dirty="0" err="1"/>
              <a:t>oop</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7"/>
          <p:cNvSpPr/>
          <p:nvPr/>
        </p:nvSpPr>
        <p:spPr>
          <a:xfrm>
            <a:off x="1273800" y="962525"/>
            <a:ext cx="22383000" cy="11359200"/>
          </a:xfrm>
          <a:prstGeom prst="rect">
            <a:avLst/>
          </a:prstGeom>
          <a:noFill/>
          <a:ln>
            <a:noFill/>
          </a:ln>
        </p:spPr>
        <p:txBody>
          <a:bodyPr spcFirstLastPara="1" wrap="square" lIns="50800" tIns="50800" rIns="50800" bIns="50800" anchor="ctr" anchorCtr="0">
            <a:noAutofit/>
          </a:bodyPr>
          <a:lstStyle/>
          <a:p>
            <a:r>
              <a:rPr lang="en-US" sz="2400" b="0" dirty="0">
                <a:solidFill>
                  <a:srgbClr val="6A9955"/>
                </a:solidFill>
                <a:effectLst/>
                <a:latin typeface="Consolas" panose="020B0609020204030204" pitchFamily="49" charset="0"/>
              </a:rPr>
              <a:t>// Class with name First</a:t>
            </a:r>
            <a:endParaRPr lang="en-US" sz="2400" b="0" dirty="0">
              <a:solidFill>
                <a:srgbClr val="CCCCCC"/>
              </a:solidFill>
              <a:effectLst/>
              <a:latin typeface="Consolas" panose="020B0609020204030204" pitchFamily="49" charset="0"/>
            </a:endParaRPr>
          </a:p>
          <a:p>
            <a:r>
              <a:rPr lang="en-US" sz="2400" b="0" dirty="0">
                <a:solidFill>
                  <a:srgbClr val="569CD6"/>
                </a:solidFill>
                <a:effectLst/>
                <a:latin typeface="Consolas" panose="020B0609020204030204" pitchFamily="49" charset="0"/>
              </a:rPr>
              <a:t>class</a:t>
            </a:r>
            <a:r>
              <a:rPr lang="en-US" sz="2400" b="0" dirty="0">
                <a:solidFill>
                  <a:srgbClr val="CCCCCC"/>
                </a:solidFill>
                <a:effectLst/>
                <a:latin typeface="Consolas" panose="020B0609020204030204" pitchFamily="49" charset="0"/>
              </a:rPr>
              <a:t> </a:t>
            </a:r>
            <a:r>
              <a:rPr lang="en-US" sz="2400" b="0" dirty="0">
                <a:solidFill>
                  <a:srgbClr val="4EC9B0"/>
                </a:solidFill>
                <a:effectLst/>
                <a:latin typeface="Consolas" panose="020B0609020204030204" pitchFamily="49" charset="0"/>
              </a:rPr>
              <a:t>First</a:t>
            </a:r>
            <a:r>
              <a:rPr lang="en-US" sz="2400" b="0" dirty="0">
                <a:solidFill>
                  <a:srgbClr val="CCCCCC"/>
                </a:solidFill>
                <a:effectLst/>
                <a:latin typeface="Consolas" panose="020B0609020204030204" pitchFamily="49" charset="0"/>
              </a:rPr>
              <a:t> { </a:t>
            </a:r>
          </a:p>
          <a:p>
            <a:r>
              <a:rPr lang="en-US" sz="2400" b="0" dirty="0">
                <a:solidFill>
                  <a:srgbClr val="569CD6"/>
                </a:solidFill>
                <a:effectLst/>
                <a:latin typeface="Consolas" panose="020B0609020204030204" pitchFamily="49" charset="0"/>
              </a:rPr>
              <a:t>static</a:t>
            </a:r>
            <a:r>
              <a:rPr lang="en-US" sz="2400" b="0" dirty="0">
                <a:solidFill>
                  <a:srgbClr val="CCCCCC"/>
                </a:solidFill>
                <a:effectLst/>
                <a:latin typeface="Consolas" panose="020B0609020204030204" pitchFamily="49" charset="0"/>
              </a:rPr>
              <a:t> </a:t>
            </a:r>
            <a:r>
              <a:rPr lang="en-US" sz="2400" b="0" dirty="0">
                <a:solidFill>
                  <a:srgbClr val="4EC9B0"/>
                </a:solidFill>
                <a:effectLst/>
                <a:latin typeface="Consolas" panose="020B0609020204030204" pitchFamily="49" charset="0"/>
              </a:rPr>
              <a:t>int</a:t>
            </a:r>
            <a:r>
              <a:rPr lang="en-US" sz="2400" b="0" dirty="0">
                <a:solidFill>
                  <a:srgbClr val="CCCCCC"/>
                </a:solidFill>
                <a:effectLst/>
                <a:latin typeface="Consolas" panose="020B0609020204030204" pitchFamily="49" charset="0"/>
              </a:rPr>
              <a:t> </a:t>
            </a:r>
            <a:r>
              <a:rPr lang="en-US" sz="2400" b="0" dirty="0">
                <a:solidFill>
                  <a:srgbClr val="9CDCFE"/>
                </a:solidFill>
                <a:effectLst/>
                <a:latin typeface="Consolas" panose="020B0609020204030204" pitchFamily="49" charset="0"/>
              </a:rPr>
              <a:t>num</a:t>
            </a:r>
            <a:r>
              <a:rPr lang="en-US" sz="2400" b="0" dirty="0">
                <a:solidFill>
                  <a:srgbClr val="CCCCCC"/>
                </a:solidFill>
                <a:effectLst/>
                <a:latin typeface="Consolas" panose="020B0609020204030204" pitchFamily="49" charset="0"/>
              </a:rPr>
              <a:t> </a:t>
            </a:r>
            <a:r>
              <a:rPr lang="en-US" sz="2400" b="0" dirty="0">
                <a:solidFill>
                  <a:srgbClr val="D4D4D4"/>
                </a:solidFill>
                <a:effectLst/>
                <a:latin typeface="Consolas" panose="020B0609020204030204" pitchFamily="49" charset="0"/>
              </a:rPr>
              <a:t>=</a:t>
            </a:r>
            <a:r>
              <a:rPr lang="en-US" sz="2400" b="0" dirty="0">
                <a:solidFill>
                  <a:srgbClr val="CCCCCC"/>
                </a:solidFill>
                <a:effectLst/>
                <a:latin typeface="Consolas" panose="020B0609020204030204" pitchFamily="49" charset="0"/>
              </a:rPr>
              <a:t> </a:t>
            </a:r>
            <a:r>
              <a:rPr lang="en-US" sz="2400" b="0" dirty="0">
                <a:solidFill>
                  <a:srgbClr val="B5CEA8"/>
                </a:solidFill>
                <a:effectLst/>
                <a:latin typeface="Consolas" panose="020B0609020204030204" pitchFamily="49" charset="0"/>
              </a:rPr>
              <a:t>1</a:t>
            </a:r>
            <a:r>
              <a:rPr lang="en-US" sz="2400" b="0" dirty="0">
                <a:solidFill>
                  <a:srgbClr val="CCCCCC"/>
                </a:solidFill>
                <a:effectLst/>
                <a:latin typeface="Consolas" panose="020B0609020204030204" pitchFamily="49" charset="0"/>
              </a:rPr>
              <a:t>;</a:t>
            </a:r>
          </a:p>
          <a:p>
            <a:r>
              <a:rPr lang="en-US" sz="2400" b="0" dirty="0">
                <a:solidFill>
                  <a:srgbClr val="569CD6"/>
                </a:solidFill>
                <a:effectLst/>
                <a:latin typeface="Consolas" panose="020B0609020204030204" pitchFamily="49" charset="0"/>
              </a:rPr>
              <a:t>void</a:t>
            </a:r>
            <a:r>
              <a:rPr lang="en-US" sz="2400" b="0" dirty="0">
                <a:solidFill>
                  <a:srgbClr val="CCCCCC"/>
                </a:solidFill>
                <a:effectLst/>
                <a:latin typeface="Consolas" panose="020B0609020204030204" pitchFamily="49" charset="0"/>
              </a:rPr>
              <a:t> </a:t>
            </a:r>
            <a:r>
              <a:rPr lang="en-US" sz="2400" b="0" dirty="0" err="1">
                <a:solidFill>
                  <a:srgbClr val="DCDCAA"/>
                </a:solidFill>
                <a:effectLst/>
                <a:latin typeface="Consolas" panose="020B0609020204030204" pitchFamily="49" charset="0"/>
              </a:rPr>
              <a:t>firstFunc</a:t>
            </a:r>
            <a:r>
              <a:rPr lang="en-US" sz="2400" b="0" dirty="0">
                <a:solidFill>
                  <a:srgbClr val="CCCCCC"/>
                </a:solidFill>
                <a:effectLst/>
                <a:latin typeface="Consolas" panose="020B0609020204030204" pitchFamily="49" charset="0"/>
              </a:rPr>
              <a:t>(){</a:t>
            </a:r>
          </a:p>
          <a:p>
            <a:r>
              <a:rPr lang="en-US" sz="2400" b="0" dirty="0">
                <a:solidFill>
                  <a:srgbClr val="CCCCCC"/>
                </a:solidFill>
                <a:effectLst/>
                <a:latin typeface="Consolas" panose="020B0609020204030204" pitchFamily="49" charset="0"/>
              </a:rPr>
              <a:t>  </a:t>
            </a:r>
            <a:r>
              <a:rPr lang="en-US" sz="2400" b="0" dirty="0">
                <a:solidFill>
                  <a:srgbClr val="DCDCAA"/>
                </a:solidFill>
                <a:effectLst/>
                <a:latin typeface="Consolas" panose="020B0609020204030204" pitchFamily="49" charset="0"/>
              </a:rPr>
              <a:t>print</a:t>
            </a:r>
            <a:r>
              <a:rPr lang="en-US" sz="2400" b="0" dirty="0">
                <a:solidFill>
                  <a:srgbClr val="CCCCCC"/>
                </a:solidFill>
                <a:effectLst/>
                <a:latin typeface="Consolas" panose="020B0609020204030204" pitchFamily="49" charset="0"/>
              </a:rPr>
              <a:t>(</a:t>
            </a:r>
            <a:r>
              <a:rPr lang="en-US" sz="2400" b="0" dirty="0">
                <a:solidFill>
                  <a:srgbClr val="CE9178"/>
                </a:solidFill>
                <a:effectLst/>
                <a:latin typeface="Consolas" panose="020B0609020204030204" pitchFamily="49" charset="0"/>
              </a:rPr>
              <a:t>'hello'</a:t>
            </a:r>
            <a:r>
              <a:rPr lang="en-US" sz="2400" b="0" dirty="0">
                <a:solidFill>
                  <a:srgbClr val="CCCCCC"/>
                </a:solidFill>
                <a:effectLst/>
                <a:latin typeface="Consolas" panose="020B0609020204030204" pitchFamily="49" charset="0"/>
              </a:rPr>
              <a:t>);</a:t>
            </a:r>
          </a:p>
          <a:p>
            <a:r>
              <a:rPr lang="en-US" sz="2400" b="0" dirty="0">
                <a:solidFill>
                  <a:srgbClr val="CCCCCC"/>
                </a:solidFill>
                <a:effectLst/>
                <a:latin typeface="Consolas" panose="020B0609020204030204" pitchFamily="49" charset="0"/>
              </a:rPr>
              <a:t>}</a:t>
            </a:r>
          </a:p>
          <a:p>
            <a:r>
              <a:rPr lang="en-US" sz="2400" b="0" dirty="0">
                <a:solidFill>
                  <a:srgbClr val="CCCCCC"/>
                </a:solidFill>
                <a:effectLst/>
                <a:latin typeface="Consolas" panose="020B0609020204030204" pitchFamily="49" charset="0"/>
              </a:rPr>
              <a:t>}</a:t>
            </a:r>
          </a:p>
          <a:p>
            <a:br>
              <a:rPr lang="en-US" sz="2400" b="0" dirty="0">
                <a:solidFill>
                  <a:srgbClr val="CCCCCC"/>
                </a:solidFill>
                <a:effectLst/>
                <a:latin typeface="Consolas" panose="020B0609020204030204" pitchFamily="49" charset="0"/>
              </a:rPr>
            </a:br>
            <a:r>
              <a:rPr lang="en-US" sz="2400" b="0" dirty="0">
                <a:solidFill>
                  <a:srgbClr val="6A9955"/>
                </a:solidFill>
                <a:effectLst/>
                <a:latin typeface="Consolas" panose="020B0609020204030204" pitchFamily="49" charset="0"/>
              </a:rPr>
              <a:t>// inherits from First class</a:t>
            </a:r>
            <a:endParaRPr lang="en-US" sz="2400" b="0" dirty="0">
              <a:solidFill>
                <a:srgbClr val="CCCCCC"/>
              </a:solidFill>
              <a:effectLst/>
              <a:latin typeface="Consolas" panose="020B0609020204030204" pitchFamily="49" charset="0"/>
            </a:endParaRPr>
          </a:p>
          <a:p>
            <a:r>
              <a:rPr lang="en-US" sz="2400" b="0" dirty="0">
                <a:solidFill>
                  <a:srgbClr val="569CD6"/>
                </a:solidFill>
                <a:effectLst/>
                <a:latin typeface="Consolas" panose="020B0609020204030204" pitchFamily="49" charset="0"/>
              </a:rPr>
              <a:t>class</a:t>
            </a:r>
            <a:r>
              <a:rPr lang="en-US" sz="2400" b="0" dirty="0">
                <a:solidFill>
                  <a:srgbClr val="CCCCCC"/>
                </a:solidFill>
                <a:effectLst/>
                <a:latin typeface="Consolas" panose="020B0609020204030204" pitchFamily="49" charset="0"/>
              </a:rPr>
              <a:t> </a:t>
            </a:r>
            <a:r>
              <a:rPr lang="en-US" sz="2400" b="0" dirty="0">
                <a:solidFill>
                  <a:srgbClr val="4EC9B0"/>
                </a:solidFill>
                <a:effectLst/>
                <a:latin typeface="Consolas" panose="020B0609020204030204" pitchFamily="49" charset="0"/>
              </a:rPr>
              <a:t>Second</a:t>
            </a:r>
            <a:r>
              <a:rPr lang="en-US" sz="2400" b="0" dirty="0">
                <a:solidFill>
                  <a:srgbClr val="CCCCCC"/>
                </a:solidFill>
                <a:effectLst/>
                <a:latin typeface="Consolas" panose="020B0609020204030204" pitchFamily="49" charset="0"/>
              </a:rPr>
              <a:t> </a:t>
            </a:r>
            <a:r>
              <a:rPr lang="en-US" sz="2400" b="0" dirty="0">
                <a:solidFill>
                  <a:srgbClr val="569CD6"/>
                </a:solidFill>
                <a:effectLst/>
                <a:latin typeface="Consolas" panose="020B0609020204030204" pitchFamily="49" charset="0"/>
              </a:rPr>
              <a:t>extends</a:t>
            </a:r>
            <a:r>
              <a:rPr lang="en-US" sz="2400" b="0" dirty="0">
                <a:solidFill>
                  <a:srgbClr val="CCCCCC"/>
                </a:solidFill>
                <a:effectLst/>
                <a:latin typeface="Consolas" panose="020B0609020204030204" pitchFamily="49" charset="0"/>
              </a:rPr>
              <a:t> </a:t>
            </a:r>
            <a:r>
              <a:rPr lang="en-US" sz="2400" b="0" dirty="0">
                <a:solidFill>
                  <a:srgbClr val="4EC9B0"/>
                </a:solidFill>
                <a:effectLst/>
                <a:latin typeface="Consolas" panose="020B0609020204030204" pitchFamily="49" charset="0"/>
              </a:rPr>
              <a:t>First</a:t>
            </a:r>
            <a:r>
              <a:rPr lang="en-US" sz="2400" b="0" dirty="0">
                <a:solidFill>
                  <a:srgbClr val="CCCCCC"/>
                </a:solidFill>
                <a:effectLst/>
                <a:latin typeface="Consolas" panose="020B0609020204030204" pitchFamily="49" charset="0"/>
              </a:rPr>
              <a:t>{ </a:t>
            </a:r>
          </a:p>
          <a:p>
            <a:r>
              <a:rPr lang="en-US" sz="2400" b="0" dirty="0">
                <a:solidFill>
                  <a:srgbClr val="6A9955"/>
                </a:solidFill>
                <a:effectLst/>
                <a:latin typeface="Consolas" panose="020B0609020204030204" pitchFamily="49" charset="0"/>
              </a:rPr>
              <a:t>// No need to override</a:t>
            </a:r>
            <a:endParaRPr lang="en-US" sz="2400" b="0" dirty="0">
              <a:solidFill>
                <a:srgbClr val="CCCCCC"/>
              </a:solidFill>
              <a:effectLst/>
              <a:latin typeface="Consolas" panose="020B0609020204030204" pitchFamily="49" charset="0"/>
            </a:endParaRPr>
          </a:p>
          <a:p>
            <a:r>
              <a:rPr lang="en-US" sz="2400" b="0" dirty="0">
                <a:solidFill>
                  <a:srgbClr val="CCCCCC"/>
                </a:solidFill>
                <a:effectLst/>
                <a:latin typeface="Consolas" panose="020B0609020204030204" pitchFamily="49" charset="0"/>
              </a:rPr>
              <a:t>}</a:t>
            </a:r>
          </a:p>
          <a:p>
            <a:br>
              <a:rPr lang="en-US" sz="2400" b="0" dirty="0">
                <a:solidFill>
                  <a:srgbClr val="CCCCCC"/>
                </a:solidFill>
                <a:effectLst/>
                <a:latin typeface="Consolas" panose="020B0609020204030204" pitchFamily="49" charset="0"/>
              </a:rPr>
            </a:br>
            <a:r>
              <a:rPr lang="en-US" sz="2400" b="0" dirty="0">
                <a:solidFill>
                  <a:srgbClr val="569CD6"/>
                </a:solidFill>
                <a:effectLst/>
                <a:latin typeface="Consolas" panose="020B0609020204030204" pitchFamily="49" charset="0"/>
              </a:rPr>
              <a:t>void</a:t>
            </a:r>
            <a:r>
              <a:rPr lang="en-US" sz="2400" b="0" dirty="0">
                <a:solidFill>
                  <a:srgbClr val="CCCCCC"/>
                </a:solidFill>
                <a:effectLst/>
                <a:latin typeface="Consolas" panose="020B0609020204030204" pitchFamily="49" charset="0"/>
              </a:rPr>
              <a:t> </a:t>
            </a:r>
            <a:r>
              <a:rPr lang="en-US" sz="2400" b="0" dirty="0">
                <a:solidFill>
                  <a:srgbClr val="DCDCAA"/>
                </a:solidFill>
                <a:effectLst/>
                <a:latin typeface="Consolas" panose="020B0609020204030204" pitchFamily="49" charset="0"/>
              </a:rPr>
              <a:t>main</a:t>
            </a:r>
            <a:r>
              <a:rPr lang="en-US" sz="2400" b="0" dirty="0">
                <a:solidFill>
                  <a:srgbClr val="CCCCCC"/>
                </a:solidFill>
                <a:effectLst/>
                <a:latin typeface="Consolas" panose="020B0609020204030204" pitchFamily="49" charset="0"/>
              </a:rPr>
              <a:t>(){ </a:t>
            </a:r>
          </a:p>
          <a:p>
            <a:br>
              <a:rPr lang="en-US" sz="2400" b="0" dirty="0">
                <a:solidFill>
                  <a:srgbClr val="CCCCCC"/>
                </a:solidFill>
                <a:effectLst/>
                <a:latin typeface="Consolas" panose="020B0609020204030204" pitchFamily="49" charset="0"/>
              </a:rPr>
            </a:br>
            <a:r>
              <a:rPr lang="en-US" sz="2400" b="0" dirty="0">
                <a:solidFill>
                  <a:srgbClr val="6A9955"/>
                </a:solidFill>
                <a:effectLst/>
                <a:latin typeface="Consolas" panose="020B0609020204030204" pitchFamily="49" charset="0"/>
              </a:rPr>
              <a:t>// instance of First Class</a:t>
            </a:r>
            <a:endParaRPr lang="en-US" sz="2400" b="0" dirty="0">
              <a:solidFill>
                <a:srgbClr val="CCCCCC"/>
              </a:solidFill>
              <a:effectLst/>
              <a:latin typeface="Consolas" panose="020B0609020204030204" pitchFamily="49" charset="0"/>
            </a:endParaRPr>
          </a:p>
          <a:p>
            <a:r>
              <a:rPr lang="en-US" sz="2400" b="0" dirty="0">
                <a:solidFill>
                  <a:srgbClr val="569CD6"/>
                </a:solidFill>
                <a:effectLst/>
                <a:latin typeface="Consolas" panose="020B0609020204030204" pitchFamily="49" charset="0"/>
              </a:rPr>
              <a:t>var</a:t>
            </a:r>
            <a:r>
              <a:rPr lang="en-US" sz="2400" b="0" dirty="0">
                <a:solidFill>
                  <a:srgbClr val="CCCCCC"/>
                </a:solidFill>
                <a:effectLst/>
                <a:latin typeface="Consolas" panose="020B0609020204030204" pitchFamily="49" charset="0"/>
              </a:rPr>
              <a:t> </a:t>
            </a:r>
            <a:r>
              <a:rPr lang="en-US" sz="2400" b="0" dirty="0">
                <a:solidFill>
                  <a:srgbClr val="9CDCFE"/>
                </a:solidFill>
                <a:effectLst/>
                <a:latin typeface="Consolas" panose="020B0609020204030204" pitchFamily="49" charset="0"/>
              </a:rPr>
              <a:t>one</a:t>
            </a:r>
            <a:r>
              <a:rPr lang="en-US" sz="2400" b="0" dirty="0">
                <a:solidFill>
                  <a:srgbClr val="CCCCCC"/>
                </a:solidFill>
                <a:effectLst/>
                <a:latin typeface="Consolas" panose="020B0609020204030204" pitchFamily="49" charset="0"/>
              </a:rPr>
              <a:t> </a:t>
            </a:r>
            <a:r>
              <a:rPr lang="en-US" sz="2400" b="0" dirty="0">
                <a:solidFill>
                  <a:srgbClr val="D4D4D4"/>
                </a:solidFill>
                <a:effectLst/>
                <a:latin typeface="Consolas" panose="020B0609020204030204" pitchFamily="49" charset="0"/>
              </a:rPr>
              <a:t>=</a:t>
            </a:r>
            <a:r>
              <a:rPr lang="en-US" sz="2400" b="0" dirty="0">
                <a:solidFill>
                  <a:srgbClr val="CCCCCC"/>
                </a:solidFill>
                <a:effectLst/>
                <a:latin typeface="Consolas" panose="020B0609020204030204" pitchFamily="49" charset="0"/>
              </a:rPr>
              <a:t> </a:t>
            </a:r>
            <a:r>
              <a:rPr lang="en-US" sz="2400" b="0" dirty="0">
                <a:solidFill>
                  <a:srgbClr val="4EC9B0"/>
                </a:solidFill>
                <a:effectLst/>
                <a:latin typeface="Consolas" panose="020B0609020204030204" pitchFamily="49" charset="0"/>
              </a:rPr>
              <a:t>First</a:t>
            </a:r>
            <a:r>
              <a:rPr lang="en-US" sz="2400" b="0" dirty="0">
                <a:solidFill>
                  <a:srgbClr val="CCCCCC"/>
                </a:solidFill>
                <a:effectLst/>
                <a:latin typeface="Consolas" panose="020B0609020204030204" pitchFamily="49" charset="0"/>
              </a:rPr>
              <a:t>(); </a:t>
            </a:r>
          </a:p>
          <a:p>
            <a:br>
              <a:rPr lang="en-US" sz="2400" b="0" dirty="0">
                <a:solidFill>
                  <a:srgbClr val="CCCCCC"/>
                </a:solidFill>
                <a:effectLst/>
                <a:latin typeface="Consolas" panose="020B0609020204030204" pitchFamily="49" charset="0"/>
              </a:rPr>
            </a:br>
            <a:r>
              <a:rPr lang="en-US" sz="2400" b="0" dirty="0">
                <a:solidFill>
                  <a:srgbClr val="6A9955"/>
                </a:solidFill>
                <a:effectLst/>
                <a:latin typeface="Consolas" panose="020B0609020204030204" pitchFamily="49" charset="0"/>
              </a:rPr>
              <a:t>// calling </a:t>
            </a:r>
            <a:r>
              <a:rPr lang="en-US" sz="2400" b="0" dirty="0" err="1">
                <a:solidFill>
                  <a:srgbClr val="6A9955"/>
                </a:solidFill>
                <a:effectLst/>
                <a:latin typeface="Consolas" panose="020B0609020204030204" pitchFamily="49" charset="0"/>
              </a:rPr>
              <a:t>firstFunc</a:t>
            </a:r>
            <a:r>
              <a:rPr lang="en-US" sz="2400" b="0" dirty="0">
                <a:solidFill>
                  <a:srgbClr val="6A9955"/>
                </a:solidFill>
                <a:effectLst/>
                <a:latin typeface="Consolas" panose="020B0609020204030204" pitchFamily="49" charset="0"/>
              </a:rPr>
              <a:t>()</a:t>
            </a:r>
            <a:endParaRPr lang="en-US" sz="2400" b="0" dirty="0">
              <a:solidFill>
                <a:srgbClr val="CCCCCC"/>
              </a:solidFill>
              <a:effectLst/>
              <a:latin typeface="Consolas" panose="020B0609020204030204" pitchFamily="49" charset="0"/>
            </a:endParaRPr>
          </a:p>
          <a:p>
            <a:r>
              <a:rPr lang="en-US" sz="2400" b="0" dirty="0" err="1">
                <a:solidFill>
                  <a:srgbClr val="9CDCFE"/>
                </a:solidFill>
                <a:effectLst/>
                <a:latin typeface="Consolas" panose="020B0609020204030204" pitchFamily="49" charset="0"/>
              </a:rPr>
              <a:t>one</a:t>
            </a:r>
            <a:r>
              <a:rPr lang="en-US" sz="2400" b="0" dirty="0" err="1">
                <a:solidFill>
                  <a:srgbClr val="CCCCCC"/>
                </a:solidFill>
                <a:effectLst/>
                <a:latin typeface="Consolas" panose="020B0609020204030204" pitchFamily="49" charset="0"/>
              </a:rPr>
              <a:t>.</a:t>
            </a:r>
            <a:r>
              <a:rPr lang="en-US" sz="2400" b="0" dirty="0" err="1">
                <a:solidFill>
                  <a:srgbClr val="DCDCAA"/>
                </a:solidFill>
                <a:effectLst/>
                <a:latin typeface="Consolas" panose="020B0609020204030204" pitchFamily="49" charset="0"/>
              </a:rPr>
              <a:t>firstFunc</a:t>
            </a:r>
            <a:r>
              <a:rPr lang="en-US" sz="2400" b="0" dirty="0">
                <a:solidFill>
                  <a:srgbClr val="CCCCCC"/>
                </a:solidFill>
                <a:effectLst/>
                <a:latin typeface="Consolas" panose="020B0609020204030204" pitchFamily="49" charset="0"/>
              </a:rPr>
              <a:t>(); </a:t>
            </a:r>
          </a:p>
          <a:p>
            <a:br>
              <a:rPr lang="en-US" sz="2400" b="0" dirty="0">
                <a:solidFill>
                  <a:srgbClr val="CCCCCC"/>
                </a:solidFill>
                <a:effectLst/>
                <a:latin typeface="Consolas" panose="020B0609020204030204" pitchFamily="49" charset="0"/>
              </a:rPr>
            </a:br>
            <a:r>
              <a:rPr lang="en-US" sz="2400" b="0" dirty="0">
                <a:solidFill>
                  <a:srgbClr val="6A9955"/>
                </a:solidFill>
                <a:effectLst/>
                <a:latin typeface="Consolas" panose="020B0609020204030204" pitchFamily="49" charset="0"/>
              </a:rPr>
              <a:t>// printing static variable of class</a:t>
            </a:r>
            <a:endParaRPr lang="en-US" sz="2400" b="0" dirty="0">
              <a:solidFill>
                <a:srgbClr val="CCCCCC"/>
              </a:solidFill>
              <a:effectLst/>
              <a:latin typeface="Consolas" panose="020B0609020204030204" pitchFamily="49" charset="0"/>
            </a:endParaRPr>
          </a:p>
          <a:p>
            <a:r>
              <a:rPr lang="en-US" sz="2400" b="0" dirty="0">
                <a:solidFill>
                  <a:srgbClr val="DCDCAA"/>
                </a:solidFill>
                <a:effectLst/>
                <a:latin typeface="Consolas" panose="020B0609020204030204" pitchFamily="49" charset="0"/>
              </a:rPr>
              <a:t>print</a:t>
            </a:r>
            <a:r>
              <a:rPr lang="en-US" sz="2400" b="0" dirty="0">
                <a:solidFill>
                  <a:srgbClr val="CCCCCC"/>
                </a:solidFill>
                <a:effectLst/>
                <a:latin typeface="Consolas" panose="020B0609020204030204" pitchFamily="49" charset="0"/>
              </a:rPr>
              <a:t>(</a:t>
            </a:r>
            <a:r>
              <a:rPr lang="en-US" sz="2400" b="0" dirty="0" err="1">
                <a:solidFill>
                  <a:srgbClr val="4EC9B0"/>
                </a:solidFill>
                <a:effectLst/>
                <a:latin typeface="Consolas" panose="020B0609020204030204" pitchFamily="49" charset="0"/>
              </a:rPr>
              <a:t>First</a:t>
            </a:r>
            <a:r>
              <a:rPr lang="en-US" sz="2400" b="0" dirty="0" err="1">
                <a:solidFill>
                  <a:srgbClr val="CCCCCC"/>
                </a:solidFill>
                <a:effectLst/>
                <a:latin typeface="Consolas" panose="020B0609020204030204" pitchFamily="49" charset="0"/>
              </a:rPr>
              <a:t>.</a:t>
            </a:r>
            <a:r>
              <a:rPr lang="en-US" sz="2400" b="0" dirty="0" err="1">
                <a:solidFill>
                  <a:srgbClr val="9CDCFE"/>
                </a:solidFill>
                <a:effectLst/>
                <a:latin typeface="Consolas" panose="020B0609020204030204" pitchFamily="49" charset="0"/>
              </a:rPr>
              <a:t>num</a:t>
            </a:r>
            <a:r>
              <a:rPr lang="en-US" sz="2400" b="0" dirty="0">
                <a:solidFill>
                  <a:srgbClr val="CCCCCC"/>
                </a:solidFill>
                <a:effectLst/>
                <a:latin typeface="Consolas" panose="020B0609020204030204" pitchFamily="49" charset="0"/>
              </a:rPr>
              <a:t>); </a:t>
            </a:r>
          </a:p>
          <a:p>
            <a:br>
              <a:rPr lang="en-US" sz="2400" b="0" dirty="0">
                <a:solidFill>
                  <a:srgbClr val="CCCCCC"/>
                </a:solidFill>
                <a:effectLst/>
                <a:latin typeface="Consolas" panose="020B0609020204030204" pitchFamily="49" charset="0"/>
              </a:rPr>
            </a:br>
            <a:r>
              <a:rPr lang="en-US" sz="2400" b="0" dirty="0">
                <a:solidFill>
                  <a:srgbClr val="6A9955"/>
                </a:solidFill>
                <a:effectLst/>
                <a:latin typeface="Consolas" panose="020B0609020204030204" pitchFamily="49" charset="0"/>
              </a:rPr>
              <a:t>// instance of Second Class</a:t>
            </a:r>
            <a:endParaRPr lang="en-US" sz="2400" b="0" dirty="0">
              <a:solidFill>
                <a:srgbClr val="CCCCCC"/>
              </a:solidFill>
              <a:effectLst/>
              <a:latin typeface="Consolas" panose="020B0609020204030204" pitchFamily="49" charset="0"/>
            </a:endParaRPr>
          </a:p>
          <a:p>
            <a:r>
              <a:rPr lang="en-US" sz="2400" b="0" dirty="0">
                <a:solidFill>
                  <a:srgbClr val="569CD6"/>
                </a:solidFill>
                <a:effectLst/>
                <a:latin typeface="Consolas" panose="020B0609020204030204" pitchFamily="49" charset="0"/>
              </a:rPr>
              <a:t>var</a:t>
            </a:r>
            <a:r>
              <a:rPr lang="en-US" sz="2400" b="0" dirty="0">
                <a:solidFill>
                  <a:srgbClr val="CCCCCC"/>
                </a:solidFill>
                <a:effectLst/>
                <a:latin typeface="Consolas" panose="020B0609020204030204" pitchFamily="49" charset="0"/>
              </a:rPr>
              <a:t> </a:t>
            </a:r>
            <a:r>
              <a:rPr lang="en-US" sz="2400" b="0" dirty="0">
                <a:solidFill>
                  <a:srgbClr val="9CDCFE"/>
                </a:solidFill>
                <a:effectLst/>
                <a:latin typeface="Consolas" panose="020B0609020204030204" pitchFamily="49" charset="0"/>
              </a:rPr>
              <a:t>second</a:t>
            </a:r>
            <a:r>
              <a:rPr lang="en-US" sz="2400" b="0" dirty="0">
                <a:solidFill>
                  <a:srgbClr val="CCCCCC"/>
                </a:solidFill>
                <a:effectLst/>
                <a:latin typeface="Consolas" panose="020B0609020204030204" pitchFamily="49" charset="0"/>
              </a:rPr>
              <a:t> </a:t>
            </a:r>
            <a:r>
              <a:rPr lang="en-US" sz="2400" b="0" dirty="0">
                <a:solidFill>
                  <a:srgbClr val="D4D4D4"/>
                </a:solidFill>
                <a:effectLst/>
                <a:latin typeface="Consolas" panose="020B0609020204030204" pitchFamily="49" charset="0"/>
              </a:rPr>
              <a:t>=</a:t>
            </a:r>
            <a:r>
              <a:rPr lang="en-US" sz="2400" b="0" dirty="0">
                <a:solidFill>
                  <a:srgbClr val="CCCCCC"/>
                </a:solidFill>
                <a:effectLst/>
                <a:latin typeface="Consolas" panose="020B0609020204030204" pitchFamily="49" charset="0"/>
              </a:rPr>
              <a:t> </a:t>
            </a:r>
            <a:r>
              <a:rPr lang="en-US" sz="2400" b="0" dirty="0">
                <a:solidFill>
                  <a:srgbClr val="4EC9B0"/>
                </a:solidFill>
                <a:effectLst/>
                <a:latin typeface="Consolas" panose="020B0609020204030204" pitchFamily="49" charset="0"/>
              </a:rPr>
              <a:t>Second</a:t>
            </a:r>
            <a:r>
              <a:rPr lang="en-US" sz="2400" b="0" dirty="0">
                <a:solidFill>
                  <a:srgbClr val="CCCCCC"/>
                </a:solidFill>
                <a:effectLst/>
                <a:latin typeface="Consolas" panose="020B0609020204030204" pitchFamily="49" charset="0"/>
              </a:rPr>
              <a:t>(); </a:t>
            </a:r>
          </a:p>
          <a:p>
            <a:br>
              <a:rPr lang="en-US" sz="2400" b="0" dirty="0">
                <a:solidFill>
                  <a:srgbClr val="CCCCCC"/>
                </a:solidFill>
                <a:effectLst/>
                <a:latin typeface="Consolas" panose="020B0609020204030204" pitchFamily="49" charset="0"/>
              </a:rPr>
            </a:br>
            <a:r>
              <a:rPr lang="en-US" sz="2400" b="0" dirty="0">
                <a:solidFill>
                  <a:srgbClr val="6A9955"/>
                </a:solidFill>
                <a:effectLst/>
                <a:latin typeface="Consolas" panose="020B0609020204030204" pitchFamily="49" charset="0"/>
              </a:rPr>
              <a:t>// calling </a:t>
            </a:r>
            <a:r>
              <a:rPr lang="en-US" sz="2400" b="0" dirty="0" err="1">
                <a:solidFill>
                  <a:srgbClr val="6A9955"/>
                </a:solidFill>
                <a:effectLst/>
                <a:latin typeface="Consolas" panose="020B0609020204030204" pitchFamily="49" charset="0"/>
              </a:rPr>
              <a:t>firstFunc</a:t>
            </a:r>
            <a:r>
              <a:rPr lang="en-US" sz="2400" b="0" dirty="0">
                <a:solidFill>
                  <a:srgbClr val="6A9955"/>
                </a:solidFill>
                <a:effectLst/>
                <a:latin typeface="Consolas" panose="020B0609020204030204" pitchFamily="49" charset="0"/>
              </a:rPr>
              <a:t>() that </a:t>
            </a:r>
            <a:endParaRPr lang="en-US" sz="2400" b="0" dirty="0">
              <a:solidFill>
                <a:srgbClr val="CCCCCC"/>
              </a:solidFill>
              <a:effectLst/>
              <a:latin typeface="Consolas" panose="020B0609020204030204" pitchFamily="49" charset="0"/>
            </a:endParaRPr>
          </a:p>
          <a:p>
            <a:r>
              <a:rPr lang="en-US" sz="2400" b="0" dirty="0">
                <a:solidFill>
                  <a:srgbClr val="6A9955"/>
                </a:solidFill>
                <a:effectLst/>
                <a:latin typeface="Consolas" panose="020B0609020204030204" pitchFamily="49" charset="0"/>
              </a:rPr>
              <a:t>// has been inherited</a:t>
            </a:r>
            <a:endParaRPr lang="en-US" sz="2400" b="0" dirty="0">
              <a:solidFill>
                <a:srgbClr val="CCCCCC"/>
              </a:solidFill>
              <a:effectLst/>
              <a:latin typeface="Consolas" panose="020B0609020204030204" pitchFamily="49" charset="0"/>
            </a:endParaRPr>
          </a:p>
          <a:p>
            <a:r>
              <a:rPr lang="en-US" sz="2400" b="0" dirty="0" err="1">
                <a:solidFill>
                  <a:srgbClr val="9CDCFE"/>
                </a:solidFill>
                <a:effectLst/>
                <a:latin typeface="Consolas" panose="020B0609020204030204" pitchFamily="49" charset="0"/>
              </a:rPr>
              <a:t>second</a:t>
            </a:r>
            <a:r>
              <a:rPr lang="en-US" sz="2400" b="0" dirty="0" err="1">
                <a:solidFill>
                  <a:srgbClr val="CCCCCC"/>
                </a:solidFill>
                <a:effectLst/>
                <a:latin typeface="Consolas" panose="020B0609020204030204" pitchFamily="49" charset="0"/>
              </a:rPr>
              <a:t>.</a:t>
            </a:r>
            <a:r>
              <a:rPr lang="en-US" sz="2400" b="0" dirty="0" err="1">
                <a:solidFill>
                  <a:srgbClr val="DCDCAA"/>
                </a:solidFill>
                <a:effectLst/>
                <a:latin typeface="Consolas" panose="020B0609020204030204" pitchFamily="49" charset="0"/>
              </a:rPr>
              <a:t>firstFunc</a:t>
            </a:r>
            <a:r>
              <a:rPr lang="en-US" sz="2400" b="0" dirty="0">
                <a:solidFill>
                  <a:srgbClr val="CCCCCC"/>
                </a:solidFill>
                <a:effectLst/>
                <a:latin typeface="Consolas" panose="020B0609020204030204" pitchFamily="49" charset="0"/>
              </a:rPr>
              <a:t>(); </a:t>
            </a:r>
          </a:p>
          <a:p>
            <a:r>
              <a:rPr lang="en-US" sz="2400" b="0" dirty="0">
                <a:solidFill>
                  <a:srgbClr val="CCCCCC"/>
                </a:solidFill>
                <a:effectLst/>
                <a:latin typeface="Consolas" panose="020B0609020204030204" pitchFamily="49" charset="0"/>
              </a:rPr>
              <a:t>}</a:t>
            </a:r>
          </a:p>
          <a:p>
            <a:br>
              <a:rPr lang="en-US" sz="2400" b="0" dirty="0">
                <a:solidFill>
                  <a:srgbClr val="CCCCCC"/>
                </a:solidFill>
                <a:effectLst/>
                <a:latin typeface="Consolas" panose="020B0609020204030204" pitchFamily="49" charset="0"/>
              </a:rPr>
            </a:br>
            <a:endParaRPr lang="en-US" sz="2400" b="0" dirty="0">
              <a:solidFill>
                <a:srgbClr val="CCCCCC"/>
              </a:solidFill>
              <a:effectLst/>
              <a:latin typeface="Consolas" panose="020B0609020204030204" pitchFamily="49" charset="0"/>
            </a:endParaRPr>
          </a:p>
        </p:txBody>
      </p:sp>
    </p:spTree>
    <p:extLst>
      <p:ext uri="{BB962C8B-B14F-4D97-AF65-F5344CB8AC3E}">
        <p14:creationId xmlns:p14="http://schemas.microsoft.com/office/powerpoint/2010/main" val="448345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6"/>
          <p:cNvSpPr txBox="1">
            <a:spLocks noGrp="1"/>
          </p:cNvSpPr>
          <p:nvPr>
            <p:ph type="body" idx="1"/>
          </p:nvPr>
        </p:nvSpPr>
        <p:spPr>
          <a:xfrm>
            <a:off x="1203350" y="4079650"/>
            <a:ext cx="21906300" cy="6278612"/>
          </a:xfrm>
          <a:prstGeom prst="rect">
            <a:avLst/>
          </a:prstGeom>
        </p:spPr>
        <p:txBody>
          <a:bodyPr spcFirstLastPara="1" wrap="square" lIns="91425" tIns="91425" rIns="91425" bIns="91425" anchor="t" anchorCtr="0">
            <a:spAutoFit/>
          </a:bodyPr>
          <a:lstStyle/>
          <a:p>
            <a:pPr marL="697176" lvl="0" indent="-674088" algn="l" rtl="0">
              <a:spcBef>
                <a:spcPts val="0"/>
              </a:spcBef>
              <a:spcAft>
                <a:spcPts val="0"/>
              </a:spcAft>
              <a:buClr>
                <a:schemeClr val="dk2"/>
              </a:buClr>
              <a:buSzPts val="6224"/>
              <a:buChar char="•"/>
            </a:pPr>
            <a:r>
              <a:rPr lang="en-US" sz="3600" dirty="0"/>
              <a:t>Interfaces define a set of methods available on an object. Dart does not have a syntax for declaring </a:t>
            </a:r>
            <a:r>
              <a:rPr lang="en-US" sz="3600" dirty="0" err="1"/>
              <a:t>interfaces.Class</a:t>
            </a:r>
            <a:r>
              <a:rPr lang="en-US" sz="3600" dirty="0"/>
              <a:t> declarations are themselves interfaces in Dart. An interface is something that enforces the deriving class to implement a set list of public fields and methods.</a:t>
            </a:r>
          </a:p>
          <a:p>
            <a:pPr marL="23088" lvl="0" indent="0" algn="l" rtl="0">
              <a:spcBef>
                <a:spcPts val="0"/>
              </a:spcBef>
              <a:spcAft>
                <a:spcPts val="0"/>
              </a:spcAft>
              <a:buClr>
                <a:schemeClr val="dk2"/>
              </a:buClr>
              <a:buSzPts val="6224"/>
              <a:buNone/>
            </a:pPr>
            <a:endParaRPr lang="en-US" sz="3600" dirty="0"/>
          </a:p>
          <a:p>
            <a:pPr marL="697176" lvl="0" indent="-674088" algn="l" rtl="0">
              <a:spcBef>
                <a:spcPts val="0"/>
              </a:spcBef>
              <a:spcAft>
                <a:spcPts val="0"/>
              </a:spcAft>
              <a:buClr>
                <a:schemeClr val="dk2"/>
              </a:buClr>
              <a:buSzPts val="6224"/>
              <a:buChar char="•"/>
            </a:pPr>
            <a:r>
              <a:rPr lang="en-US" sz="3600" dirty="0"/>
              <a:t>The implement keyword is used to implement an interface by forcing the redefinition of the functions.</a:t>
            </a:r>
          </a:p>
          <a:p>
            <a:pPr marL="23088" lvl="0" indent="0" algn="l" rtl="0">
              <a:spcBef>
                <a:spcPts val="0"/>
              </a:spcBef>
              <a:spcAft>
                <a:spcPts val="0"/>
              </a:spcAft>
              <a:buClr>
                <a:schemeClr val="dk2"/>
              </a:buClr>
              <a:buSzPts val="6224"/>
              <a:buNone/>
            </a:pPr>
            <a:endParaRPr lang="en-US" sz="3600" dirty="0"/>
          </a:p>
          <a:p>
            <a:pPr marL="697176" lvl="0" indent="-674088" algn="l" rtl="0">
              <a:spcBef>
                <a:spcPts val="0"/>
              </a:spcBef>
              <a:spcAft>
                <a:spcPts val="0"/>
              </a:spcAft>
              <a:buClr>
                <a:schemeClr val="dk2"/>
              </a:buClr>
              <a:buSzPts val="6224"/>
              <a:buChar char="•"/>
            </a:pPr>
            <a:r>
              <a:rPr lang="en-US" sz="3600" dirty="0"/>
              <a:t>Every class implicitly defines an interface containing all the instance members of the class and of any interfaces it implements. If you want to create a class A that supports class B’s API without inheriting B’s implementation, class A should implement the B interface. A class implements one or more interfaces by declaring them in an implements clause and then providing the APIs required by the interfaces. </a:t>
            </a:r>
          </a:p>
        </p:txBody>
      </p:sp>
      <p:sp>
        <p:nvSpPr>
          <p:cNvPr id="187" name="Google Shape;187;p36"/>
          <p:cNvSpPr txBox="1">
            <a:spLocks noGrp="1"/>
          </p:cNvSpPr>
          <p:nvPr>
            <p:ph type="title"/>
          </p:nvPr>
        </p:nvSpPr>
        <p:spPr>
          <a:xfrm>
            <a:off x="893050" y="1290125"/>
            <a:ext cx="21956100" cy="1926000"/>
          </a:xfrm>
          <a:prstGeom prst="rect">
            <a:avLst/>
          </a:prstGeom>
        </p:spPr>
        <p:txBody>
          <a:bodyPr spcFirstLastPara="1" wrap="square" lIns="243800" tIns="243800" rIns="243800" bIns="243800" anchor="t" anchorCtr="0">
            <a:spAutoFit/>
          </a:bodyPr>
          <a:lstStyle/>
          <a:p>
            <a:pPr marL="0" lvl="0" indent="0" algn="l" rtl="0">
              <a:spcBef>
                <a:spcPts val="0"/>
              </a:spcBef>
              <a:spcAft>
                <a:spcPts val="0"/>
              </a:spcAft>
              <a:buNone/>
            </a:pPr>
            <a:r>
              <a:rPr lang="en-US" dirty="0"/>
              <a:t>implements</a:t>
            </a:r>
            <a:endParaRPr dirty="0"/>
          </a:p>
        </p:txBody>
      </p:sp>
      <p:sp>
        <p:nvSpPr>
          <p:cNvPr id="188" name="Google Shape;188;p36"/>
          <p:cNvSpPr txBox="1">
            <a:spLocks noGrp="1"/>
          </p:cNvSpPr>
          <p:nvPr>
            <p:ph type="subTitle" idx="2"/>
          </p:nvPr>
        </p:nvSpPr>
        <p:spPr>
          <a:xfrm>
            <a:off x="1095650" y="3035275"/>
            <a:ext cx="22014000" cy="9255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US" dirty="0"/>
              <a:t>Why use 3 keywords for code reusage?</a:t>
            </a:r>
            <a:endParaRPr dirty="0"/>
          </a:p>
        </p:txBody>
      </p:sp>
    </p:spTree>
    <p:extLst>
      <p:ext uri="{BB962C8B-B14F-4D97-AF65-F5344CB8AC3E}">
        <p14:creationId xmlns:p14="http://schemas.microsoft.com/office/powerpoint/2010/main" val="28448387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7"/>
          <p:cNvSpPr/>
          <p:nvPr/>
        </p:nvSpPr>
        <p:spPr>
          <a:xfrm>
            <a:off x="1273800" y="962525"/>
            <a:ext cx="22383000" cy="11359200"/>
          </a:xfrm>
          <a:prstGeom prst="rect">
            <a:avLst/>
          </a:prstGeom>
          <a:noFill/>
          <a:ln>
            <a:noFill/>
          </a:ln>
        </p:spPr>
        <p:txBody>
          <a:bodyPr spcFirstLastPara="1" wrap="square" lIns="50800" tIns="50800" rIns="50800" bIns="50800" anchor="ctr" anchorCtr="0">
            <a:noAutofit/>
          </a:bodyPr>
          <a:lstStyle/>
          <a:p>
            <a:r>
              <a:rPr lang="en-US" sz="2400" b="0" dirty="0">
                <a:solidFill>
                  <a:srgbClr val="569CD6"/>
                </a:solidFill>
                <a:effectLst/>
                <a:latin typeface="Consolas" panose="020B0609020204030204" pitchFamily="49" charset="0"/>
              </a:rPr>
              <a:t>class</a:t>
            </a:r>
            <a:r>
              <a:rPr lang="en-US" sz="2400" b="0" dirty="0">
                <a:solidFill>
                  <a:srgbClr val="CCCCCC"/>
                </a:solidFill>
                <a:effectLst/>
                <a:latin typeface="Consolas" panose="020B0609020204030204" pitchFamily="49" charset="0"/>
              </a:rPr>
              <a:t> </a:t>
            </a:r>
            <a:r>
              <a:rPr lang="en-US" sz="2400" b="0" dirty="0">
                <a:solidFill>
                  <a:srgbClr val="4EC9B0"/>
                </a:solidFill>
                <a:effectLst/>
                <a:latin typeface="Consolas" panose="020B0609020204030204" pitchFamily="49" charset="0"/>
              </a:rPr>
              <a:t>First</a:t>
            </a:r>
            <a:r>
              <a:rPr lang="en-US" sz="2400" b="0" dirty="0">
                <a:solidFill>
                  <a:srgbClr val="CCCCCC"/>
                </a:solidFill>
                <a:effectLst/>
                <a:latin typeface="Consolas" panose="020B0609020204030204" pitchFamily="49" charset="0"/>
              </a:rPr>
              <a:t> { </a:t>
            </a:r>
            <a:br>
              <a:rPr lang="en-US" sz="2400" b="0" dirty="0">
                <a:solidFill>
                  <a:srgbClr val="CCCCCC"/>
                </a:solidFill>
                <a:effectLst/>
                <a:latin typeface="Consolas" panose="020B0609020204030204" pitchFamily="49" charset="0"/>
              </a:rPr>
            </a:br>
            <a:r>
              <a:rPr lang="en-US" sz="2400" b="0" dirty="0">
                <a:solidFill>
                  <a:srgbClr val="6A9955"/>
                </a:solidFill>
                <a:effectLst/>
                <a:latin typeface="Consolas" panose="020B0609020204030204" pitchFamily="49" charset="0"/>
              </a:rPr>
              <a:t>// function to print "hello"</a:t>
            </a:r>
            <a:endParaRPr lang="en-US" sz="2400" b="0" dirty="0">
              <a:solidFill>
                <a:srgbClr val="CCCCCC"/>
              </a:solidFill>
              <a:effectLst/>
              <a:latin typeface="Consolas" panose="020B0609020204030204" pitchFamily="49" charset="0"/>
            </a:endParaRPr>
          </a:p>
          <a:p>
            <a:r>
              <a:rPr lang="en-US" sz="2400" b="0" dirty="0">
                <a:solidFill>
                  <a:srgbClr val="569CD6"/>
                </a:solidFill>
                <a:effectLst/>
                <a:latin typeface="Consolas" panose="020B0609020204030204" pitchFamily="49" charset="0"/>
              </a:rPr>
              <a:t>void</a:t>
            </a:r>
            <a:r>
              <a:rPr lang="en-US" sz="2400" b="0" dirty="0">
                <a:solidFill>
                  <a:srgbClr val="CCCCCC"/>
                </a:solidFill>
                <a:effectLst/>
                <a:latin typeface="Consolas" panose="020B0609020204030204" pitchFamily="49" charset="0"/>
              </a:rPr>
              <a:t> </a:t>
            </a:r>
            <a:r>
              <a:rPr lang="en-US" sz="2400" b="0" dirty="0" err="1">
                <a:solidFill>
                  <a:srgbClr val="DCDCAA"/>
                </a:solidFill>
                <a:effectLst/>
                <a:latin typeface="Consolas" panose="020B0609020204030204" pitchFamily="49" charset="0"/>
              </a:rPr>
              <a:t>firstFunc</a:t>
            </a:r>
            <a:r>
              <a:rPr lang="en-US" sz="2400" b="0" dirty="0">
                <a:solidFill>
                  <a:srgbClr val="CCCCCC"/>
                </a:solidFill>
                <a:effectLst/>
                <a:latin typeface="Consolas" panose="020B0609020204030204" pitchFamily="49" charset="0"/>
              </a:rPr>
              <a:t>(){ </a:t>
            </a:r>
          </a:p>
          <a:p>
            <a:r>
              <a:rPr lang="en-US" sz="2400" b="0" dirty="0">
                <a:solidFill>
                  <a:srgbClr val="CCCCCC"/>
                </a:solidFill>
                <a:effectLst/>
                <a:latin typeface="Consolas" panose="020B0609020204030204" pitchFamily="49" charset="0"/>
              </a:rPr>
              <a:t>  </a:t>
            </a:r>
            <a:r>
              <a:rPr lang="en-US" sz="2400" b="0" dirty="0">
                <a:solidFill>
                  <a:srgbClr val="DCDCAA"/>
                </a:solidFill>
                <a:effectLst/>
                <a:latin typeface="Consolas" panose="020B0609020204030204" pitchFamily="49" charset="0"/>
              </a:rPr>
              <a:t>print</a:t>
            </a:r>
            <a:r>
              <a:rPr lang="en-US" sz="2400" b="0" dirty="0">
                <a:solidFill>
                  <a:srgbClr val="CCCCCC"/>
                </a:solidFill>
                <a:effectLst/>
                <a:latin typeface="Consolas" panose="020B0609020204030204" pitchFamily="49" charset="0"/>
              </a:rPr>
              <a:t>(</a:t>
            </a:r>
            <a:r>
              <a:rPr lang="en-US" sz="2400" b="0" dirty="0">
                <a:solidFill>
                  <a:srgbClr val="CE9178"/>
                </a:solidFill>
                <a:effectLst/>
                <a:latin typeface="Consolas" panose="020B0609020204030204" pitchFamily="49" charset="0"/>
              </a:rPr>
              <a:t>'hello'</a:t>
            </a:r>
            <a:r>
              <a:rPr lang="en-US" sz="2400" b="0" dirty="0">
                <a:solidFill>
                  <a:srgbClr val="CCCCCC"/>
                </a:solidFill>
                <a:effectLst/>
                <a:latin typeface="Consolas" panose="020B0609020204030204" pitchFamily="49" charset="0"/>
              </a:rPr>
              <a:t>);</a:t>
            </a:r>
          </a:p>
          <a:p>
            <a:r>
              <a:rPr lang="en-US" sz="2400" b="0" dirty="0">
                <a:solidFill>
                  <a:srgbClr val="CCCCCC"/>
                </a:solidFill>
                <a:effectLst/>
                <a:latin typeface="Consolas" panose="020B0609020204030204" pitchFamily="49" charset="0"/>
              </a:rPr>
              <a:t>}</a:t>
            </a:r>
          </a:p>
          <a:p>
            <a:r>
              <a:rPr lang="en-US" sz="2400" b="0" dirty="0">
                <a:solidFill>
                  <a:srgbClr val="CCCCCC"/>
                </a:solidFill>
                <a:effectLst/>
                <a:latin typeface="Consolas" panose="020B0609020204030204" pitchFamily="49" charset="0"/>
              </a:rPr>
              <a:t>}</a:t>
            </a:r>
            <a:br>
              <a:rPr lang="en-US" sz="2400" b="0" dirty="0">
                <a:solidFill>
                  <a:srgbClr val="CCCCCC"/>
                </a:solidFill>
                <a:effectLst/>
                <a:latin typeface="Consolas" panose="020B0609020204030204" pitchFamily="49" charset="0"/>
              </a:rPr>
            </a:br>
            <a:r>
              <a:rPr lang="en-US" sz="2400" b="0" dirty="0">
                <a:solidFill>
                  <a:srgbClr val="6A9955"/>
                </a:solidFill>
                <a:effectLst/>
                <a:latin typeface="Consolas" panose="020B0609020204030204" pitchFamily="49" charset="0"/>
              </a:rPr>
              <a:t>// We inherit the propertied</a:t>
            </a:r>
            <a:endParaRPr lang="en-US" sz="2400" b="0" dirty="0">
              <a:solidFill>
                <a:srgbClr val="CCCCCC"/>
              </a:solidFill>
              <a:effectLst/>
              <a:latin typeface="Consolas" panose="020B0609020204030204" pitchFamily="49" charset="0"/>
            </a:endParaRPr>
          </a:p>
          <a:p>
            <a:r>
              <a:rPr lang="en-US" sz="2400" b="0" dirty="0">
                <a:solidFill>
                  <a:srgbClr val="6A9955"/>
                </a:solidFill>
                <a:effectLst/>
                <a:latin typeface="Consolas" panose="020B0609020204030204" pitchFamily="49" charset="0"/>
              </a:rPr>
              <a:t>// of implemented class</a:t>
            </a:r>
            <a:endParaRPr lang="en-US" sz="2400" b="0" dirty="0">
              <a:solidFill>
                <a:srgbClr val="CCCCCC"/>
              </a:solidFill>
              <a:effectLst/>
              <a:latin typeface="Consolas" panose="020B0609020204030204" pitchFamily="49" charset="0"/>
            </a:endParaRPr>
          </a:p>
          <a:p>
            <a:r>
              <a:rPr lang="en-US" sz="2400" b="0" dirty="0">
                <a:solidFill>
                  <a:srgbClr val="569CD6"/>
                </a:solidFill>
                <a:effectLst/>
                <a:latin typeface="Consolas" panose="020B0609020204030204" pitchFamily="49" charset="0"/>
              </a:rPr>
              <a:t>class</a:t>
            </a:r>
            <a:r>
              <a:rPr lang="en-US" sz="2400" b="0" dirty="0">
                <a:solidFill>
                  <a:srgbClr val="CCCCCC"/>
                </a:solidFill>
                <a:effectLst/>
                <a:latin typeface="Consolas" panose="020B0609020204030204" pitchFamily="49" charset="0"/>
              </a:rPr>
              <a:t> </a:t>
            </a:r>
            <a:r>
              <a:rPr lang="en-US" sz="2400" b="0" dirty="0">
                <a:solidFill>
                  <a:srgbClr val="4EC9B0"/>
                </a:solidFill>
                <a:effectLst/>
                <a:latin typeface="Consolas" panose="020B0609020204030204" pitchFamily="49" charset="0"/>
              </a:rPr>
              <a:t>Second</a:t>
            </a:r>
            <a:r>
              <a:rPr lang="en-US" sz="2400" b="0" dirty="0">
                <a:solidFill>
                  <a:srgbClr val="CCCCCC"/>
                </a:solidFill>
                <a:effectLst/>
                <a:latin typeface="Consolas" panose="020B0609020204030204" pitchFamily="49" charset="0"/>
              </a:rPr>
              <a:t> </a:t>
            </a:r>
            <a:r>
              <a:rPr lang="en-US" sz="2400" b="0" dirty="0">
                <a:solidFill>
                  <a:srgbClr val="569CD6"/>
                </a:solidFill>
                <a:effectLst/>
                <a:latin typeface="Consolas" panose="020B0609020204030204" pitchFamily="49" charset="0"/>
              </a:rPr>
              <a:t>implements</a:t>
            </a:r>
            <a:r>
              <a:rPr lang="en-US" sz="2400" b="0" dirty="0">
                <a:solidFill>
                  <a:srgbClr val="CCCCCC"/>
                </a:solidFill>
                <a:effectLst/>
                <a:latin typeface="Consolas" panose="020B0609020204030204" pitchFamily="49" charset="0"/>
              </a:rPr>
              <a:t> </a:t>
            </a:r>
            <a:r>
              <a:rPr lang="en-US" sz="2400" b="0" dirty="0">
                <a:solidFill>
                  <a:srgbClr val="4EC9B0"/>
                </a:solidFill>
                <a:effectLst/>
                <a:latin typeface="Consolas" panose="020B0609020204030204" pitchFamily="49" charset="0"/>
              </a:rPr>
              <a:t>First</a:t>
            </a:r>
            <a:r>
              <a:rPr lang="en-US" sz="2400" b="0" dirty="0">
                <a:solidFill>
                  <a:srgbClr val="CCCCCC"/>
                </a:solidFill>
                <a:effectLst/>
                <a:latin typeface="Consolas" panose="020B0609020204030204" pitchFamily="49" charset="0"/>
              </a:rPr>
              <a:t>{</a:t>
            </a:r>
          </a:p>
          <a:p>
            <a:br>
              <a:rPr lang="en-US" sz="2400" b="0" dirty="0">
                <a:solidFill>
                  <a:srgbClr val="CCCCCC"/>
                </a:solidFill>
                <a:effectLst/>
                <a:latin typeface="Consolas" panose="020B0609020204030204" pitchFamily="49" charset="0"/>
              </a:rPr>
            </a:br>
            <a:r>
              <a:rPr lang="en-US" sz="2400" b="0" dirty="0">
                <a:solidFill>
                  <a:srgbClr val="6A9955"/>
                </a:solidFill>
                <a:effectLst/>
                <a:latin typeface="Consolas" panose="020B0609020204030204" pitchFamily="49" charset="0"/>
              </a:rPr>
              <a:t>// by overriding the functions</a:t>
            </a:r>
            <a:endParaRPr lang="en-US" sz="2400" b="0" dirty="0">
              <a:solidFill>
                <a:srgbClr val="CCCCCC"/>
              </a:solidFill>
              <a:effectLst/>
              <a:latin typeface="Consolas" panose="020B0609020204030204" pitchFamily="49" charset="0"/>
            </a:endParaRPr>
          </a:p>
          <a:p>
            <a:r>
              <a:rPr lang="en-US" sz="2400" b="0" dirty="0">
                <a:solidFill>
                  <a:srgbClr val="6A9955"/>
                </a:solidFill>
                <a:effectLst/>
                <a:latin typeface="Consolas" panose="020B0609020204030204" pitchFamily="49" charset="0"/>
              </a:rPr>
              <a:t>// in implemented class</a:t>
            </a:r>
            <a:endParaRPr lang="en-US" sz="2400" b="0" dirty="0">
              <a:solidFill>
                <a:srgbClr val="CCCCCC"/>
              </a:solidFill>
              <a:effectLst/>
              <a:latin typeface="Consolas" panose="020B0609020204030204" pitchFamily="49" charset="0"/>
            </a:endParaRPr>
          </a:p>
          <a:p>
            <a:r>
              <a:rPr lang="en-US" sz="2400" b="0" dirty="0">
                <a:solidFill>
                  <a:srgbClr val="9CDCFE"/>
                </a:solidFill>
                <a:effectLst/>
                <a:latin typeface="Consolas" panose="020B0609020204030204" pitchFamily="49" charset="0"/>
              </a:rPr>
              <a:t>@override</a:t>
            </a:r>
            <a:endParaRPr lang="en-US" sz="2400" b="0" dirty="0">
              <a:solidFill>
                <a:srgbClr val="CCCCCC"/>
              </a:solidFill>
              <a:effectLst/>
              <a:latin typeface="Consolas" panose="020B0609020204030204" pitchFamily="49" charset="0"/>
            </a:endParaRPr>
          </a:p>
          <a:p>
            <a:r>
              <a:rPr lang="en-US" sz="2400" b="0" dirty="0">
                <a:solidFill>
                  <a:srgbClr val="569CD6"/>
                </a:solidFill>
                <a:effectLst/>
                <a:latin typeface="Consolas" panose="020B0609020204030204" pitchFamily="49" charset="0"/>
              </a:rPr>
              <a:t>void</a:t>
            </a:r>
            <a:r>
              <a:rPr lang="en-US" sz="2400" b="0" dirty="0">
                <a:solidFill>
                  <a:srgbClr val="CCCCCC"/>
                </a:solidFill>
                <a:effectLst/>
                <a:latin typeface="Consolas" panose="020B0609020204030204" pitchFamily="49" charset="0"/>
              </a:rPr>
              <a:t> </a:t>
            </a:r>
            <a:r>
              <a:rPr lang="en-US" sz="2400" b="0" dirty="0" err="1">
                <a:solidFill>
                  <a:srgbClr val="DCDCAA"/>
                </a:solidFill>
                <a:effectLst/>
                <a:latin typeface="Consolas" panose="020B0609020204030204" pitchFamily="49" charset="0"/>
              </a:rPr>
              <a:t>firstFunc</a:t>
            </a:r>
            <a:r>
              <a:rPr lang="en-US" sz="2400" b="0" dirty="0">
                <a:solidFill>
                  <a:srgbClr val="CCCCCC"/>
                </a:solidFill>
                <a:effectLst/>
                <a:latin typeface="Consolas" panose="020B0609020204030204" pitchFamily="49" charset="0"/>
              </a:rPr>
              <a:t>(){</a:t>
            </a:r>
          </a:p>
          <a:p>
            <a:r>
              <a:rPr lang="en-US" sz="2400" b="0" dirty="0">
                <a:solidFill>
                  <a:srgbClr val="CCCCCC"/>
                </a:solidFill>
                <a:effectLst/>
                <a:latin typeface="Consolas" panose="020B0609020204030204" pitchFamily="49" charset="0"/>
              </a:rPr>
              <a:t>  </a:t>
            </a:r>
            <a:r>
              <a:rPr lang="en-US" sz="2400" b="0" dirty="0">
                <a:solidFill>
                  <a:srgbClr val="DCDCAA"/>
                </a:solidFill>
                <a:effectLst/>
                <a:latin typeface="Consolas" panose="020B0609020204030204" pitchFamily="49" charset="0"/>
              </a:rPr>
              <a:t>print</a:t>
            </a:r>
            <a:r>
              <a:rPr lang="en-US" sz="2400" b="0" dirty="0">
                <a:solidFill>
                  <a:srgbClr val="CCCCCC"/>
                </a:solidFill>
                <a:effectLst/>
                <a:latin typeface="Consolas" panose="020B0609020204030204" pitchFamily="49" charset="0"/>
              </a:rPr>
              <a:t>(</a:t>
            </a:r>
            <a:r>
              <a:rPr lang="en-US" sz="2400" b="0" dirty="0">
                <a:solidFill>
                  <a:srgbClr val="CE9178"/>
                </a:solidFill>
                <a:effectLst/>
                <a:latin typeface="Consolas" panose="020B0609020204030204" pitchFamily="49" charset="0"/>
              </a:rPr>
              <a:t>'We had to declare the methods of implemented </a:t>
            </a:r>
            <a:r>
              <a:rPr lang="en-US" sz="2400" b="0" dirty="0" err="1">
                <a:solidFill>
                  <a:srgbClr val="CE9178"/>
                </a:solidFill>
                <a:effectLst/>
                <a:latin typeface="Consolas" panose="020B0609020204030204" pitchFamily="49" charset="0"/>
              </a:rPr>
              <a:t>class'</a:t>
            </a:r>
            <a:r>
              <a:rPr lang="en-US" sz="2400" b="0" dirty="0">
                <a:solidFill>
                  <a:srgbClr val="CCCCCC"/>
                </a:solidFill>
                <a:effectLst/>
                <a:latin typeface="Consolas" panose="020B0609020204030204" pitchFamily="49" charset="0"/>
              </a:rPr>
              <a:t>);</a:t>
            </a:r>
          </a:p>
          <a:p>
            <a:r>
              <a:rPr lang="en-US" sz="2400" b="0" dirty="0">
                <a:solidFill>
                  <a:srgbClr val="CCCCCC"/>
                </a:solidFill>
                <a:effectLst/>
                <a:latin typeface="Consolas" panose="020B0609020204030204" pitchFamily="49" charset="0"/>
              </a:rPr>
              <a:t>}</a:t>
            </a:r>
          </a:p>
          <a:p>
            <a:r>
              <a:rPr lang="en-US" sz="2400" b="0" dirty="0">
                <a:solidFill>
                  <a:srgbClr val="CCCCCC"/>
                </a:solidFill>
                <a:effectLst/>
                <a:latin typeface="Consolas" panose="020B0609020204030204" pitchFamily="49" charset="0"/>
              </a:rPr>
              <a:t>}</a:t>
            </a:r>
          </a:p>
          <a:p>
            <a:br>
              <a:rPr lang="en-US" sz="2400" b="0" dirty="0">
                <a:solidFill>
                  <a:srgbClr val="CCCCCC"/>
                </a:solidFill>
                <a:effectLst/>
                <a:latin typeface="Consolas" panose="020B0609020204030204" pitchFamily="49" charset="0"/>
              </a:rPr>
            </a:br>
            <a:r>
              <a:rPr lang="en-US" sz="2400" b="0" dirty="0">
                <a:solidFill>
                  <a:srgbClr val="569CD6"/>
                </a:solidFill>
                <a:effectLst/>
                <a:latin typeface="Consolas" panose="020B0609020204030204" pitchFamily="49" charset="0"/>
              </a:rPr>
              <a:t>void</a:t>
            </a:r>
            <a:r>
              <a:rPr lang="en-US" sz="2400" b="0" dirty="0">
                <a:solidFill>
                  <a:srgbClr val="CCCCCC"/>
                </a:solidFill>
                <a:effectLst/>
                <a:latin typeface="Consolas" panose="020B0609020204030204" pitchFamily="49" charset="0"/>
              </a:rPr>
              <a:t> </a:t>
            </a:r>
            <a:r>
              <a:rPr lang="en-US" sz="2400" b="0" dirty="0">
                <a:solidFill>
                  <a:srgbClr val="DCDCAA"/>
                </a:solidFill>
                <a:effectLst/>
                <a:latin typeface="Consolas" panose="020B0609020204030204" pitchFamily="49" charset="0"/>
              </a:rPr>
              <a:t>main</a:t>
            </a:r>
            <a:r>
              <a:rPr lang="en-US" sz="2400" b="0" dirty="0">
                <a:solidFill>
                  <a:srgbClr val="CCCCCC"/>
                </a:solidFill>
                <a:effectLst/>
                <a:latin typeface="Consolas" panose="020B0609020204030204" pitchFamily="49" charset="0"/>
              </a:rPr>
              <a:t>(){</a:t>
            </a:r>
          </a:p>
          <a:p>
            <a:br>
              <a:rPr lang="en-US" sz="2400" b="0" dirty="0">
                <a:solidFill>
                  <a:srgbClr val="CCCCCC"/>
                </a:solidFill>
                <a:effectLst/>
                <a:latin typeface="Consolas" panose="020B0609020204030204" pitchFamily="49" charset="0"/>
              </a:rPr>
            </a:br>
            <a:r>
              <a:rPr lang="en-US" sz="2400" b="0" dirty="0">
                <a:solidFill>
                  <a:srgbClr val="6A9955"/>
                </a:solidFill>
                <a:effectLst/>
                <a:latin typeface="Consolas" panose="020B0609020204030204" pitchFamily="49" charset="0"/>
              </a:rPr>
              <a:t>// instance of First Class</a:t>
            </a:r>
            <a:endParaRPr lang="en-US" sz="2400" b="0" dirty="0">
              <a:solidFill>
                <a:srgbClr val="CCCCCC"/>
              </a:solidFill>
              <a:effectLst/>
              <a:latin typeface="Consolas" panose="020B0609020204030204" pitchFamily="49" charset="0"/>
            </a:endParaRPr>
          </a:p>
          <a:p>
            <a:r>
              <a:rPr lang="en-US" sz="2400" b="0" dirty="0">
                <a:solidFill>
                  <a:srgbClr val="569CD6"/>
                </a:solidFill>
                <a:effectLst/>
                <a:latin typeface="Consolas" panose="020B0609020204030204" pitchFamily="49" charset="0"/>
              </a:rPr>
              <a:t>var</a:t>
            </a:r>
            <a:r>
              <a:rPr lang="en-US" sz="2400" b="0" dirty="0">
                <a:solidFill>
                  <a:srgbClr val="CCCCCC"/>
                </a:solidFill>
                <a:effectLst/>
                <a:latin typeface="Consolas" panose="020B0609020204030204" pitchFamily="49" charset="0"/>
              </a:rPr>
              <a:t> </a:t>
            </a:r>
            <a:r>
              <a:rPr lang="en-US" sz="2400" b="0" dirty="0">
                <a:solidFill>
                  <a:srgbClr val="9CDCFE"/>
                </a:solidFill>
                <a:effectLst/>
                <a:latin typeface="Consolas" panose="020B0609020204030204" pitchFamily="49" charset="0"/>
              </a:rPr>
              <a:t>one</a:t>
            </a:r>
            <a:r>
              <a:rPr lang="en-US" sz="2400" b="0" dirty="0">
                <a:solidFill>
                  <a:srgbClr val="CCCCCC"/>
                </a:solidFill>
                <a:effectLst/>
                <a:latin typeface="Consolas" panose="020B0609020204030204" pitchFamily="49" charset="0"/>
              </a:rPr>
              <a:t> </a:t>
            </a:r>
            <a:r>
              <a:rPr lang="en-US" sz="2400" b="0" dirty="0">
                <a:solidFill>
                  <a:srgbClr val="D4D4D4"/>
                </a:solidFill>
                <a:effectLst/>
                <a:latin typeface="Consolas" panose="020B0609020204030204" pitchFamily="49" charset="0"/>
              </a:rPr>
              <a:t>=</a:t>
            </a:r>
            <a:r>
              <a:rPr lang="en-US" sz="2400" b="0" dirty="0">
                <a:solidFill>
                  <a:srgbClr val="CCCCCC"/>
                </a:solidFill>
                <a:effectLst/>
                <a:latin typeface="Consolas" panose="020B0609020204030204" pitchFamily="49" charset="0"/>
              </a:rPr>
              <a:t> </a:t>
            </a:r>
            <a:r>
              <a:rPr lang="en-US" sz="2400" b="0" dirty="0">
                <a:solidFill>
                  <a:srgbClr val="4EC9B0"/>
                </a:solidFill>
                <a:effectLst/>
                <a:latin typeface="Consolas" panose="020B0609020204030204" pitchFamily="49" charset="0"/>
              </a:rPr>
              <a:t>First</a:t>
            </a:r>
            <a:r>
              <a:rPr lang="en-US" sz="2400" b="0" dirty="0">
                <a:solidFill>
                  <a:srgbClr val="CCCCCC"/>
                </a:solidFill>
                <a:effectLst/>
                <a:latin typeface="Consolas" panose="020B0609020204030204" pitchFamily="49" charset="0"/>
              </a:rPr>
              <a:t>(); </a:t>
            </a:r>
          </a:p>
          <a:p>
            <a:br>
              <a:rPr lang="en-US" sz="2400" b="0" dirty="0">
                <a:solidFill>
                  <a:srgbClr val="CCCCCC"/>
                </a:solidFill>
                <a:effectLst/>
                <a:latin typeface="Consolas" panose="020B0609020204030204" pitchFamily="49" charset="0"/>
              </a:rPr>
            </a:br>
            <a:r>
              <a:rPr lang="en-US" sz="2400" b="0" dirty="0">
                <a:solidFill>
                  <a:srgbClr val="6A9955"/>
                </a:solidFill>
                <a:effectLst/>
                <a:latin typeface="Consolas" panose="020B0609020204030204" pitchFamily="49" charset="0"/>
              </a:rPr>
              <a:t>// calling </a:t>
            </a:r>
            <a:r>
              <a:rPr lang="en-US" sz="2400" b="0" dirty="0" err="1">
                <a:solidFill>
                  <a:srgbClr val="6A9955"/>
                </a:solidFill>
                <a:effectLst/>
                <a:latin typeface="Consolas" panose="020B0609020204030204" pitchFamily="49" charset="0"/>
              </a:rPr>
              <a:t>firstFunc</a:t>
            </a:r>
            <a:r>
              <a:rPr lang="en-US" sz="2400" b="0" dirty="0">
                <a:solidFill>
                  <a:srgbClr val="6A9955"/>
                </a:solidFill>
                <a:effectLst/>
                <a:latin typeface="Consolas" panose="020B0609020204030204" pitchFamily="49" charset="0"/>
              </a:rPr>
              <a:t>()</a:t>
            </a:r>
            <a:endParaRPr lang="en-US" sz="2400" b="0" dirty="0">
              <a:solidFill>
                <a:srgbClr val="CCCCCC"/>
              </a:solidFill>
              <a:effectLst/>
              <a:latin typeface="Consolas" panose="020B0609020204030204" pitchFamily="49" charset="0"/>
            </a:endParaRPr>
          </a:p>
          <a:p>
            <a:r>
              <a:rPr lang="en-US" sz="2400" b="0" dirty="0" err="1">
                <a:solidFill>
                  <a:srgbClr val="9CDCFE"/>
                </a:solidFill>
                <a:effectLst/>
                <a:latin typeface="Consolas" panose="020B0609020204030204" pitchFamily="49" charset="0"/>
              </a:rPr>
              <a:t>one</a:t>
            </a:r>
            <a:r>
              <a:rPr lang="en-US" sz="2400" b="0" dirty="0" err="1">
                <a:solidFill>
                  <a:srgbClr val="CCCCCC"/>
                </a:solidFill>
                <a:effectLst/>
                <a:latin typeface="Consolas" panose="020B0609020204030204" pitchFamily="49" charset="0"/>
              </a:rPr>
              <a:t>.</a:t>
            </a:r>
            <a:r>
              <a:rPr lang="en-US" sz="2400" b="0" dirty="0" err="1">
                <a:solidFill>
                  <a:srgbClr val="DCDCAA"/>
                </a:solidFill>
                <a:effectLst/>
                <a:latin typeface="Consolas" panose="020B0609020204030204" pitchFamily="49" charset="0"/>
              </a:rPr>
              <a:t>firstFunc</a:t>
            </a:r>
            <a:r>
              <a:rPr lang="en-US" sz="2400" b="0" dirty="0">
                <a:solidFill>
                  <a:srgbClr val="CCCCCC"/>
                </a:solidFill>
                <a:effectLst/>
                <a:latin typeface="Consolas" panose="020B0609020204030204" pitchFamily="49" charset="0"/>
              </a:rPr>
              <a:t>(); </a:t>
            </a:r>
          </a:p>
          <a:p>
            <a:r>
              <a:rPr lang="en-US" sz="2400" b="0" dirty="0">
                <a:solidFill>
                  <a:srgbClr val="6A9955"/>
                </a:solidFill>
                <a:effectLst/>
                <a:latin typeface="Consolas" panose="020B0609020204030204" pitchFamily="49" charset="0"/>
              </a:rPr>
              <a:t>// instance of Second Class</a:t>
            </a:r>
            <a:endParaRPr lang="en-US" sz="2400" b="0" dirty="0">
              <a:solidFill>
                <a:srgbClr val="CCCCCC"/>
              </a:solidFill>
              <a:effectLst/>
              <a:latin typeface="Consolas" panose="020B0609020204030204" pitchFamily="49" charset="0"/>
            </a:endParaRPr>
          </a:p>
          <a:p>
            <a:r>
              <a:rPr lang="en-US" sz="2400" b="0" dirty="0">
                <a:solidFill>
                  <a:srgbClr val="569CD6"/>
                </a:solidFill>
                <a:effectLst/>
                <a:latin typeface="Consolas" panose="020B0609020204030204" pitchFamily="49" charset="0"/>
              </a:rPr>
              <a:t>var</a:t>
            </a:r>
            <a:r>
              <a:rPr lang="en-US" sz="2400" b="0" dirty="0">
                <a:solidFill>
                  <a:srgbClr val="CCCCCC"/>
                </a:solidFill>
                <a:effectLst/>
                <a:latin typeface="Consolas" panose="020B0609020204030204" pitchFamily="49" charset="0"/>
              </a:rPr>
              <a:t> </a:t>
            </a:r>
            <a:r>
              <a:rPr lang="en-US" sz="2400" b="0" dirty="0">
                <a:solidFill>
                  <a:srgbClr val="9CDCFE"/>
                </a:solidFill>
                <a:effectLst/>
                <a:latin typeface="Consolas" panose="020B0609020204030204" pitchFamily="49" charset="0"/>
              </a:rPr>
              <a:t>second</a:t>
            </a:r>
            <a:r>
              <a:rPr lang="en-US" sz="2400" b="0" dirty="0">
                <a:solidFill>
                  <a:srgbClr val="CCCCCC"/>
                </a:solidFill>
                <a:effectLst/>
                <a:latin typeface="Consolas" panose="020B0609020204030204" pitchFamily="49" charset="0"/>
              </a:rPr>
              <a:t> </a:t>
            </a:r>
            <a:r>
              <a:rPr lang="en-US" sz="2400" b="0" dirty="0">
                <a:solidFill>
                  <a:srgbClr val="D4D4D4"/>
                </a:solidFill>
                <a:effectLst/>
                <a:latin typeface="Consolas" panose="020B0609020204030204" pitchFamily="49" charset="0"/>
              </a:rPr>
              <a:t>=</a:t>
            </a:r>
            <a:r>
              <a:rPr lang="en-US" sz="2400" b="0" dirty="0">
                <a:solidFill>
                  <a:srgbClr val="CCCCCC"/>
                </a:solidFill>
                <a:effectLst/>
                <a:latin typeface="Consolas" panose="020B0609020204030204" pitchFamily="49" charset="0"/>
              </a:rPr>
              <a:t> </a:t>
            </a:r>
            <a:r>
              <a:rPr lang="en-US" sz="2400" b="0" dirty="0">
                <a:solidFill>
                  <a:srgbClr val="4EC9B0"/>
                </a:solidFill>
                <a:effectLst/>
                <a:latin typeface="Consolas" panose="020B0609020204030204" pitchFamily="49" charset="0"/>
              </a:rPr>
              <a:t>Second</a:t>
            </a:r>
            <a:r>
              <a:rPr lang="en-US" sz="2400" b="0" dirty="0">
                <a:solidFill>
                  <a:srgbClr val="CCCCCC"/>
                </a:solidFill>
                <a:effectLst/>
                <a:latin typeface="Consolas" panose="020B0609020204030204" pitchFamily="49" charset="0"/>
              </a:rPr>
              <a:t>();</a:t>
            </a:r>
          </a:p>
          <a:p>
            <a:br>
              <a:rPr lang="en-US" sz="2400" b="0" dirty="0">
                <a:solidFill>
                  <a:srgbClr val="CCCCCC"/>
                </a:solidFill>
                <a:effectLst/>
                <a:latin typeface="Consolas" panose="020B0609020204030204" pitchFamily="49" charset="0"/>
              </a:rPr>
            </a:br>
            <a:r>
              <a:rPr lang="en-US" sz="2400" b="0" dirty="0">
                <a:solidFill>
                  <a:srgbClr val="6A9955"/>
                </a:solidFill>
                <a:effectLst/>
                <a:latin typeface="Consolas" panose="020B0609020204030204" pitchFamily="49" charset="0"/>
              </a:rPr>
              <a:t>// calling </a:t>
            </a:r>
            <a:r>
              <a:rPr lang="en-US" sz="2400" b="0" dirty="0" err="1">
                <a:solidFill>
                  <a:srgbClr val="6A9955"/>
                </a:solidFill>
                <a:effectLst/>
                <a:latin typeface="Consolas" panose="020B0609020204030204" pitchFamily="49" charset="0"/>
              </a:rPr>
              <a:t>firstFunc</a:t>
            </a:r>
            <a:r>
              <a:rPr lang="en-US" sz="2400" b="0" dirty="0">
                <a:solidFill>
                  <a:srgbClr val="6A9955"/>
                </a:solidFill>
                <a:effectLst/>
                <a:latin typeface="Consolas" panose="020B0609020204030204" pitchFamily="49" charset="0"/>
              </a:rPr>
              <a:t>() that</a:t>
            </a:r>
            <a:endParaRPr lang="en-US" sz="2400" b="0" dirty="0">
              <a:solidFill>
                <a:srgbClr val="CCCCCC"/>
              </a:solidFill>
              <a:effectLst/>
              <a:latin typeface="Consolas" panose="020B0609020204030204" pitchFamily="49" charset="0"/>
            </a:endParaRPr>
          </a:p>
          <a:p>
            <a:r>
              <a:rPr lang="en-US" sz="2400" b="0" dirty="0">
                <a:solidFill>
                  <a:srgbClr val="6A9955"/>
                </a:solidFill>
                <a:effectLst/>
                <a:latin typeface="Consolas" panose="020B0609020204030204" pitchFamily="49" charset="0"/>
              </a:rPr>
              <a:t>// has been inherited</a:t>
            </a:r>
            <a:endParaRPr lang="en-US" sz="2400" b="0" dirty="0">
              <a:solidFill>
                <a:srgbClr val="CCCCCC"/>
              </a:solidFill>
              <a:effectLst/>
              <a:latin typeface="Consolas" panose="020B0609020204030204" pitchFamily="49" charset="0"/>
            </a:endParaRPr>
          </a:p>
          <a:p>
            <a:r>
              <a:rPr lang="en-US" sz="2400" b="0" dirty="0" err="1">
                <a:solidFill>
                  <a:srgbClr val="9CDCFE"/>
                </a:solidFill>
                <a:effectLst/>
                <a:latin typeface="Consolas" panose="020B0609020204030204" pitchFamily="49" charset="0"/>
              </a:rPr>
              <a:t>second</a:t>
            </a:r>
            <a:r>
              <a:rPr lang="en-US" sz="2400" b="0" dirty="0" err="1">
                <a:solidFill>
                  <a:srgbClr val="CCCCCC"/>
                </a:solidFill>
                <a:effectLst/>
                <a:latin typeface="Consolas" panose="020B0609020204030204" pitchFamily="49" charset="0"/>
              </a:rPr>
              <a:t>.</a:t>
            </a:r>
            <a:r>
              <a:rPr lang="en-US" sz="2400" b="0" dirty="0" err="1">
                <a:solidFill>
                  <a:srgbClr val="DCDCAA"/>
                </a:solidFill>
                <a:effectLst/>
                <a:latin typeface="Consolas" panose="020B0609020204030204" pitchFamily="49" charset="0"/>
              </a:rPr>
              <a:t>firstFunc</a:t>
            </a:r>
            <a:r>
              <a:rPr lang="en-US" sz="2400" b="0" dirty="0">
                <a:solidFill>
                  <a:srgbClr val="CCCCCC"/>
                </a:solidFill>
                <a:effectLst/>
                <a:latin typeface="Consolas" panose="020B0609020204030204" pitchFamily="49" charset="0"/>
              </a:rPr>
              <a:t>(); </a:t>
            </a:r>
          </a:p>
          <a:p>
            <a:r>
              <a:rPr lang="en-US" sz="2400" b="0" dirty="0">
                <a:solidFill>
                  <a:srgbClr val="CCCCCC"/>
                </a:solidFill>
                <a:effectLst/>
                <a:latin typeface="Consolas" panose="020B0609020204030204" pitchFamily="49" charset="0"/>
              </a:rPr>
              <a:t>}</a:t>
            </a:r>
          </a:p>
          <a:p>
            <a:br>
              <a:rPr lang="en-US" sz="2400" b="0" dirty="0">
                <a:solidFill>
                  <a:srgbClr val="CCCCCC"/>
                </a:solidFill>
                <a:effectLst/>
                <a:latin typeface="Consolas" panose="020B0609020204030204" pitchFamily="49" charset="0"/>
              </a:rPr>
            </a:br>
            <a:endParaRPr lang="en-US" sz="2400" b="0" dirty="0">
              <a:solidFill>
                <a:srgbClr val="CCCCCC"/>
              </a:solidFill>
              <a:effectLst/>
              <a:latin typeface="Consolas" panose="020B0609020204030204" pitchFamily="49" charset="0"/>
            </a:endParaRPr>
          </a:p>
        </p:txBody>
      </p:sp>
    </p:spTree>
    <p:extLst>
      <p:ext uri="{BB962C8B-B14F-4D97-AF65-F5344CB8AC3E}">
        <p14:creationId xmlns:p14="http://schemas.microsoft.com/office/powerpoint/2010/main" val="28508962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6"/>
          <p:cNvSpPr txBox="1">
            <a:spLocks noGrp="1"/>
          </p:cNvSpPr>
          <p:nvPr>
            <p:ph type="body" idx="1"/>
          </p:nvPr>
        </p:nvSpPr>
        <p:spPr>
          <a:xfrm>
            <a:off x="1203350" y="4079650"/>
            <a:ext cx="21906300" cy="6832609"/>
          </a:xfrm>
          <a:prstGeom prst="rect">
            <a:avLst/>
          </a:prstGeom>
        </p:spPr>
        <p:txBody>
          <a:bodyPr spcFirstLastPara="1" wrap="square" lIns="91425" tIns="91425" rIns="91425" bIns="91425" anchor="t" anchorCtr="0">
            <a:spAutoFit/>
          </a:bodyPr>
          <a:lstStyle/>
          <a:p>
            <a:pPr marL="697176" lvl="0" indent="-674088" algn="l" rtl="0">
              <a:spcBef>
                <a:spcPts val="0"/>
              </a:spcBef>
              <a:spcAft>
                <a:spcPts val="0"/>
              </a:spcAft>
              <a:buClr>
                <a:schemeClr val="dk2"/>
              </a:buClr>
              <a:buSzPts val="6224"/>
              <a:buChar char="•"/>
            </a:pPr>
            <a:r>
              <a:rPr lang="en-US" sz="3600" dirty="0" err="1"/>
              <a:t>Mixins</a:t>
            </a:r>
            <a:r>
              <a:rPr lang="en-US" sz="3600" dirty="0"/>
              <a:t> are a way of reusing a class’s methods in multiple class hierarchies. </a:t>
            </a:r>
            <a:r>
              <a:rPr lang="en-US" sz="3600" dirty="0" err="1"/>
              <a:t>Mixins</a:t>
            </a:r>
            <a:r>
              <a:rPr lang="en-US" sz="3600" dirty="0"/>
              <a:t> can be understood as abstract classes used for reusing the methods in various classes that have similar functions/attribute. </a:t>
            </a:r>
            <a:r>
              <a:rPr lang="en-US" sz="3600" dirty="0" err="1"/>
              <a:t>Mixins</a:t>
            </a:r>
            <a:r>
              <a:rPr lang="en-US" sz="3600" dirty="0"/>
              <a:t> are a way to abstract and reuse a family of operations and state. It is similar to the reuse you get from extending a class, but is not multiple inheritances. There still only exists one superclass.</a:t>
            </a:r>
          </a:p>
          <a:p>
            <a:pPr marL="697176" lvl="0" indent="-674088" algn="l" rtl="0">
              <a:spcBef>
                <a:spcPts val="0"/>
              </a:spcBef>
              <a:spcAft>
                <a:spcPts val="0"/>
              </a:spcAft>
              <a:buClr>
                <a:schemeClr val="dk2"/>
              </a:buClr>
              <a:buSzPts val="6224"/>
              <a:buChar char="•"/>
            </a:pPr>
            <a:endParaRPr lang="en-US" sz="3600" dirty="0"/>
          </a:p>
          <a:p>
            <a:pPr marL="697176" lvl="0" indent="-674088" algn="l" rtl="0">
              <a:spcBef>
                <a:spcPts val="0"/>
              </a:spcBef>
              <a:spcAft>
                <a:spcPts val="0"/>
              </a:spcAft>
              <a:buClr>
                <a:schemeClr val="dk2"/>
              </a:buClr>
              <a:buSzPts val="6224"/>
              <a:buChar char="•"/>
            </a:pPr>
            <a:r>
              <a:rPr lang="en-US" sz="3600" dirty="0"/>
              <a:t>With is used to include </a:t>
            </a:r>
            <a:r>
              <a:rPr lang="en-US" sz="3600" dirty="0" err="1"/>
              <a:t>Mixins</a:t>
            </a:r>
            <a:r>
              <a:rPr lang="en-US" sz="3600" dirty="0"/>
              <a:t>. A </a:t>
            </a:r>
            <a:r>
              <a:rPr lang="en-US" sz="3600" dirty="0" err="1"/>
              <a:t>mixin</a:t>
            </a:r>
            <a:r>
              <a:rPr lang="en-US" sz="3600" dirty="0"/>
              <a:t> is a different type of structure, which can only be used with the keyword with.</a:t>
            </a:r>
          </a:p>
          <a:p>
            <a:pPr marL="23088" lvl="0" indent="0" algn="l" rtl="0">
              <a:spcBef>
                <a:spcPts val="0"/>
              </a:spcBef>
              <a:spcAft>
                <a:spcPts val="0"/>
              </a:spcAft>
              <a:buClr>
                <a:schemeClr val="dk2"/>
              </a:buClr>
              <a:buSzPts val="6224"/>
              <a:buNone/>
            </a:pPr>
            <a:endParaRPr lang="en-US" sz="3600" dirty="0"/>
          </a:p>
          <a:p>
            <a:pPr marL="697176" lvl="0" indent="-674088" algn="l" rtl="0">
              <a:spcBef>
                <a:spcPts val="0"/>
              </a:spcBef>
              <a:spcAft>
                <a:spcPts val="0"/>
              </a:spcAft>
              <a:buClr>
                <a:schemeClr val="dk2"/>
              </a:buClr>
              <a:buSzPts val="6224"/>
              <a:buChar char="•"/>
            </a:pPr>
            <a:r>
              <a:rPr lang="en-US" sz="3600" dirty="0" err="1"/>
              <a:t>Mixin</a:t>
            </a:r>
            <a:r>
              <a:rPr lang="en-US" sz="3600" dirty="0"/>
              <a:t> is a different type of structure, which can only be used with the keyword with. In Dart, a class can play the role of </a:t>
            </a:r>
            <a:r>
              <a:rPr lang="en-US" sz="3600" dirty="0" err="1"/>
              <a:t>mixin</a:t>
            </a:r>
            <a:r>
              <a:rPr lang="en-US" sz="3600" dirty="0"/>
              <a:t> if the class is does not have a constructor. It is also important to note that a </a:t>
            </a:r>
            <a:r>
              <a:rPr lang="en-US" sz="3600" dirty="0" err="1"/>
              <a:t>mixin</a:t>
            </a:r>
            <a:r>
              <a:rPr lang="en-US" sz="3600" dirty="0"/>
              <a:t> doesn’t force a type restriction nor it imposes usage restrictions on the class methods.</a:t>
            </a:r>
          </a:p>
        </p:txBody>
      </p:sp>
      <p:sp>
        <p:nvSpPr>
          <p:cNvPr id="187" name="Google Shape;187;p36"/>
          <p:cNvSpPr txBox="1">
            <a:spLocks noGrp="1"/>
          </p:cNvSpPr>
          <p:nvPr>
            <p:ph type="title"/>
          </p:nvPr>
        </p:nvSpPr>
        <p:spPr>
          <a:xfrm>
            <a:off x="893050" y="1290125"/>
            <a:ext cx="21956100" cy="1926000"/>
          </a:xfrm>
          <a:prstGeom prst="rect">
            <a:avLst/>
          </a:prstGeom>
        </p:spPr>
        <p:txBody>
          <a:bodyPr spcFirstLastPara="1" wrap="square" lIns="243800" tIns="243800" rIns="243800" bIns="243800" anchor="t" anchorCtr="0">
            <a:spAutoFit/>
          </a:bodyPr>
          <a:lstStyle/>
          <a:p>
            <a:pPr marL="0" lvl="0" indent="0" algn="l" rtl="0">
              <a:spcBef>
                <a:spcPts val="0"/>
              </a:spcBef>
              <a:spcAft>
                <a:spcPts val="0"/>
              </a:spcAft>
              <a:buNone/>
            </a:pPr>
            <a:r>
              <a:rPr lang="en-US" dirty="0"/>
              <a:t>With (used with </a:t>
            </a:r>
            <a:r>
              <a:rPr lang="en-US" dirty="0" err="1"/>
              <a:t>mixins</a:t>
            </a:r>
            <a:r>
              <a:rPr lang="en-US" dirty="0"/>
              <a:t>)</a:t>
            </a:r>
            <a:endParaRPr dirty="0"/>
          </a:p>
        </p:txBody>
      </p:sp>
      <p:sp>
        <p:nvSpPr>
          <p:cNvPr id="188" name="Google Shape;188;p36"/>
          <p:cNvSpPr txBox="1">
            <a:spLocks noGrp="1"/>
          </p:cNvSpPr>
          <p:nvPr>
            <p:ph type="subTitle" idx="2"/>
          </p:nvPr>
        </p:nvSpPr>
        <p:spPr>
          <a:xfrm>
            <a:off x="1095650" y="3035275"/>
            <a:ext cx="22014000" cy="9255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US" dirty="0"/>
              <a:t>Why use 3 keywords for code reusage?</a:t>
            </a:r>
            <a:endParaRPr dirty="0"/>
          </a:p>
        </p:txBody>
      </p:sp>
    </p:spTree>
    <p:extLst>
      <p:ext uri="{BB962C8B-B14F-4D97-AF65-F5344CB8AC3E}">
        <p14:creationId xmlns:p14="http://schemas.microsoft.com/office/powerpoint/2010/main" val="12898710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7"/>
          <p:cNvSpPr/>
          <p:nvPr/>
        </p:nvSpPr>
        <p:spPr>
          <a:xfrm>
            <a:off x="1273800" y="962525"/>
            <a:ext cx="22383000" cy="11359200"/>
          </a:xfrm>
          <a:prstGeom prst="rect">
            <a:avLst/>
          </a:prstGeom>
          <a:noFill/>
          <a:ln>
            <a:noFill/>
          </a:ln>
        </p:spPr>
        <p:txBody>
          <a:bodyPr spcFirstLastPara="1" wrap="square" lIns="50800" tIns="50800" rIns="50800" bIns="50800" anchor="ctr" anchorCtr="0">
            <a:noAutofit/>
          </a:bodyPr>
          <a:lstStyle/>
          <a:p>
            <a:r>
              <a:rPr lang="en-US" sz="2800" b="0" dirty="0">
                <a:solidFill>
                  <a:srgbClr val="6A9955"/>
                </a:solidFill>
                <a:effectLst/>
                <a:latin typeface="Consolas" panose="020B0609020204030204" pitchFamily="49" charset="0"/>
              </a:rPr>
              <a:t>// </a:t>
            </a:r>
            <a:r>
              <a:rPr lang="en-US" sz="2800" b="0" dirty="0" err="1">
                <a:solidFill>
                  <a:srgbClr val="6A9955"/>
                </a:solidFill>
                <a:effectLst/>
                <a:latin typeface="Consolas" panose="020B0609020204030204" pitchFamily="49" charset="0"/>
              </a:rPr>
              <a:t>mixin</a:t>
            </a:r>
            <a:r>
              <a:rPr lang="en-US" sz="2800" b="0" dirty="0">
                <a:solidFill>
                  <a:srgbClr val="6A9955"/>
                </a:solidFill>
                <a:effectLst/>
                <a:latin typeface="Consolas" panose="020B0609020204030204" pitchFamily="49" charset="0"/>
              </a:rPr>
              <a:t> with name First</a:t>
            </a:r>
            <a:endParaRPr lang="en-US" sz="2800" b="0" dirty="0">
              <a:solidFill>
                <a:srgbClr val="CCCCCC"/>
              </a:solidFill>
              <a:effectLst/>
              <a:latin typeface="Consolas" panose="020B0609020204030204" pitchFamily="49" charset="0"/>
            </a:endParaRPr>
          </a:p>
          <a:p>
            <a:r>
              <a:rPr lang="en-US" sz="2800" b="0" dirty="0" err="1">
                <a:solidFill>
                  <a:srgbClr val="569CD6"/>
                </a:solidFill>
                <a:effectLst/>
                <a:latin typeface="Consolas" panose="020B0609020204030204" pitchFamily="49" charset="0"/>
              </a:rPr>
              <a:t>mixin</a:t>
            </a:r>
            <a:r>
              <a:rPr lang="en-US" sz="2800" b="0" dirty="0">
                <a:solidFill>
                  <a:srgbClr val="CCCCCC"/>
                </a:solidFill>
                <a:effectLst/>
                <a:latin typeface="Consolas" panose="020B0609020204030204" pitchFamily="49" charset="0"/>
              </a:rPr>
              <a:t> </a:t>
            </a:r>
            <a:r>
              <a:rPr lang="en-US" sz="2800" b="0" dirty="0">
                <a:solidFill>
                  <a:srgbClr val="4EC9B0"/>
                </a:solidFill>
                <a:effectLst/>
                <a:latin typeface="Consolas" panose="020B0609020204030204" pitchFamily="49" charset="0"/>
              </a:rPr>
              <a:t>First</a:t>
            </a:r>
            <a:r>
              <a:rPr lang="en-US" sz="2800" b="0" dirty="0">
                <a:solidFill>
                  <a:srgbClr val="CCCCCC"/>
                </a:solidFill>
                <a:effectLst/>
                <a:latin typeface="Consolas" panose="020B0609020204030204" pitchFamily="49" charset="0"/>
              </a:rPr>
              <a:t> {</a:t>
            </a:r>
          </a:p>
          <a:p>
            <a:r>
              <a:rPr lang="en-US" sz="2800" b="0" dirty="0">
                <a:solidFill>
                  <a:srgbClr val="569CD6"/>
                </a:solidFill>
                <a:effectLst/>
                <a:latin typeface="Consolas" panose="020B0609020204030204" pitchFamily="49" charset="0"/>
              </a:rPr>
              <a:t>void</a:t>
            </a:r>
            <a:r>
              <a:rPr lang="en-US" sz="2800" b="0" dirty="0">
                <a:solidFill>
                  <a:srgbClr val="CCCCCC"/>
                </a:solidFill>
                <a:effectLst/>
                <a:latin typeface="Consolas" panose="020B0609020204030204" pitchFamily="49" charset="0"/>
              </a:rPr>
              <a:t> </a:t>
            </a:r>
            <a:r>
              <a:rPr lang="en-US" sz="2800" b="0" dirty="0" err="1">
                <a:solidFill>
                  <a:srgbClr val="DCDCAA"/>
                </a:solidFill>
                <a:effectLst/>
                <a:latin typeface="Consolas" panose="020B0609020204030204" pitchFamily="49" charset="0"/>
              </a:rPr>
              <a:t>firstFunc</a:t>
            </a:r>
            <a:r>
              <a:rPr lang="en-US" sz="2800" b="0" dirty="0">
                <a:solidFill>
                  <a:srgbClr val="CCCCCC"/>
                </a:solidFill>
                <a:effectLst/>
                <a:latin typeface="Consolas" panose="020B0609020204030204" pitchFamily="49" charset="0"/>
              </a:rPr>
              <a:t>(){</a:t>
            </a:r>
          </a:p>
          <a:p>
            <a:r>
              <a:rPr lang="en-US" sz="2800" b="0" dirty="0">
                <a:solidFill>
                  <a:srgbClr val="CCCCCC"/>
                </a:solidFill>
                <a:effectLst/>
                <a:latin typeface="Consolas" panose="020B0609020204030204" pitchFamily="49" charset="0"/>
              </a:rPr>
              <a:t>  </a:t>
            </a:r>
            <a:r>
              <a:rPr lang="en-US" sz="2800" b="0" dirty="0">
                <a:solidFill>
                  <a:srgbClr val="DCDCAA"/>
                </a:solidFill>
                <a:effectLst/>
                <a:latin typeface="Consolas" panose="020B0609020204030204" pitchFamily="49" charset="0"/>
              </a:rPr>
              <a:t>print</a:t>
            </a:r>
            <a:r>
              <a:rPr lang="en-US" sz="2800" b="0" dirty="0">
                <a:solidFill>
                  <a:srgbClr val="CCCCCC"/>
                </a:solidFill>
                <a:effectLst/>
                <a:latin typeface="Consolas" panose="020B0609020204030204" pitchFamily="49" charset="0"/>
              </a:rPr>
              <a:t>(</a:t>
            </a:r>
            <a:r>
              <a:rPr lang="en-US" sz="2800" b="0" dirty="0">
                <a:solidFill>
                  <a:srgbClr val="CE9178"/>
                </a:solidFill>
                <a:effectLst/>
                <a:latin typeface="Consolas" panose="020B0609020204030204" pitchFamily="49" charset="0"/>
              </a:rPr>
              <a:t>'hello'</a:t>
            </a:r>
            <a:r>
              <a:rPr lang="en-US" sz="2800" b="0" dirty="0">
                <a:solidFill>
                  <a:srgbClr val="CCCCCC"/>
                </a:solidFill>
                <a:effectLst/>
                <a:latin typeface="Consolas" panose="020B0609020204030204" pitchFamily="49" charset="0"/>
              </a:rPr>
              <a:t>);</a:t>
            </a:r>
          </a:p>
          <a:p>
            <a:r>
              <a:rPr lang="en-US" sz="2800" b="0" dirty="0">
                <a:solidFill>
                  <a:srgbClr val="CCCCCC"/>
                </a:solidFill>
                <a:effectLst/>
                <a:latin typeface="Consolas" panose="020B0609020204030204" pitchFamily="49" charset="0"/>
              </a:rPr>
              <a:t>}</a:t>
            </a:r>
          </a:p>
          <a:p>
            <a:r>
              <a:rPr lang="en-US" sz="2800" b="0" dirty="0">
                <a:solidFill>
                  <a:srgbClr val="CCCCCC"/>
                </a:solidFill>
                <a:effectLst/>
                <a:latin typeface="Consolas" panose="020B0609020204030204" pitchFamily="49" charset="0"/>
              </a:rPr>
              <a:t>}</a:t>
            </a:r>
          </a:p>
          <a:p>
            <a:br>
              <a:rPr lang="en-US" sz="2800" b="0" dirty="0">
                <a:solidFill>
                  <a:srgbClr val="CCCCCC"/>
                </a:solidFill>
                <a:effectLst/>
                <a:latin typeface="Consolas" panose="020B0609020204030204" pitchFamily="49" charset="0"/>
              </a:rPr>
            </a:br>
            <a:r>
              <a:rPr lang="en-US" sz="2800" b="0" dirty="0">
                <a:solidFill>
                  <a:srgbClr val="6A9955"/>
                </a:solidFill>
                <a:effectLst/>
                <a:latin typeface="Consolas" panose="020B0609020204030204" pitchFamily="49" charset="0"/>
              </a:rPr>
              <a:t>// </a:t>
            </a:r>
            <a:r>
              <a:rPr lang="en-US" sz="2800" b="0" dirty="0" err="1">
                <a:solidFill>
                  <a:srgbClr val="6A9955"/>
                </a:solidFill>
                <a:effectLst/>
                <a:latin typeface="Consolas" panose="020B0609020204030204" pitchFamily="49" charset="0"/>
              </a:rPr>
              <a:t>mixin</a:t>
            </a:r>
            <a:r>
              <a:rPr lang="en-US" sz="2800" b="0" dirty="0">
                <a:solidFill>
                  <a:srgbClr val="6A9955"/>
                </a:solidFill>
                <a:effectLst/>
                <a:latin typeface="Consolas" panose="020B0609020204030204" pitchFamily="49" charset="0"/>
              </a:rPr>
              <a:t> with name temp</a:t>
            </a:r>
            <a:endParaRPr lang="en-US" sz="2800" b="0" dirty="0">
              <a:solidFill>
                <a:srgbClr val="CCCCCC"/>
              </a:solidFill>
              <a:effectLst/>
              <a:latin typeface="Consolas" panose="020B0609020204030204" pitchFamily="49" charset="0"/>
            </a:endParaRPr>
          </a:p>
          <a:p>
            <a:r>
              <a:rPr lang="en-US" sz="2800" b="0" dirty="0" err="1">
                <a:solidFill>
                  <a:srgbClr val="569CD6"/>
                </a:solidFill>
                <a:effectLst/>
                <a:latin typeface="Consolas" panose="020B0609020204030204" pitchFamily="49" charset="0"/>
              </a:rPr>
              <a:t>mixin</a:t>
            </a:r>
            <a:r>
              <a:rPr lang="en-US" sz="2800" b="0" dirty="0">
                <a:solidFill>
                  <a:srgbClr val="CCCCCC"/>
                </a:solidFill>
                <a:effectLst/>
                <a:latin typeface="Consolas" panose="020B0609020204030204" pitchFamily="49" charset="0"/>
              </a:rPr>
              <a:t> </a:t>
            </a:r>
            <a:r>
              <a:rPr lang="en-US" sz="2800" b="0" dirty="0">
                <a:solidFill>
                  <a:srgbClr val="4EC9B0"/>
                </a:solidFill>
                <a:effectLst/>
                <a:latin typeface="Consolas" panose="020B0609020204030204" pitchFamily="49" charset="0"/>
              </a:rPr>
              <a:t>temp</a:t>
            </a:r>
            <a:r>
              <a:rPr lang="en-US" sz="2800" b="0" dirty="0">
                <a:solidFill>
                  <a:srgbClr val="CCCCCC"/>
                </a:solidFill>
                <a:effectLst/>
                <a:latin typeface="Consolas" panose="020B0609020204030204" pitchFamily="49" charset="0"/>
              </a:rPr>
              <a:t> { </a:t>
            </a:r>
          </a:p>
          <a:p>
            <a:r>
              <a:rPr lang="en-US" sz="2800" b="0" dirty="0">
                <a:solidFill>
                  <a:srgbClr val="569CD6"/>
                </a:solidFill>
                <a:effectLst/>
                <a:latin typeface="Consolas" panose="020B0609020204030204" pitchFamily="49" charset="0"/>
              </a:rPr>
              <a:t>void</a:t>
            </a:r>
            <a:r>
              <a:rPr lang="en-US" sz="2800" b="0" dirty="0">
                <a:solidFill>
                  <a:srgbClr val="CCCCCC"/>
                </a:solidFill>
                <a:effectLst/>
                <a:latin typeface="Consolas" panose="020B0609020204030204" pitchFamily="49" charset="0"/>
              </a:rPr>
              <a:t> </a:t>
            </a:r>
            <a:r>
              <a:rPr lang="en-US" sz="2800" b="0" dirty="0">
                <a:solidFill>
                  <a:srgbClr val="DCDCAA"/>
                </a:solidFill>
                <a:effectLst/>
                <a:latin typeface="Consolas" panose="020B0609020204030204" pitchFamily="49" charset="0"/>
              </a:rPr>
              <a:t>number</a:t>
            </a:r>
            <a:r>
              <a:rPr lang="en-US" sz="2800" b="0" dirty="0">
                <a:solidFill>
                  <a:srgbClr val="CCCCCC"/>
                </a:solidFill>
                <a:effectLst/>
                <a:latin typeface="Consolas" panose="020B0609020204030204" pitchFamily="49" charset="0"/>
              </a:rPr>
              <a:t>(){</a:t>
            </a:r>
          </a:p>
          <a:p>
            <a:r>
              <a:rPr lang="en-US" sz="2800" b="0" dirty="0">
                <a:solidFill>
                  <a:srgbClr val="CCCCCC"/>
                </a:solidFill>
                <a:effectLst/>
                <a:latin typeface="Consolas" panose="020B0609020204030204" pitchFamily="49" charset="0"/>
              </a:rPr>
              <a:t>  </a:t>
            </a:r>
            <a:r>
              <a:rPr lang="en-US" sz="2800" b="0" dirty="0">
                <a:solidFill>
                  <a:srgbClr val="DCDCAA"/>
                </a:solidFill>
                <a:effectLst/>
                <a:latin typeface="Consolas" panose="020B0609020204030204" pitchFamily="49" charset="0"/>
              </a:rPr>
              <a:t>print</a:t>
            </a:r>
            <a:r>
              <a:rPr lang="en-US" sz="2800" b="0" dirty="0">
                <a:solidFill>
                  <a:srgbClr val="CCCCCC"/>
                </a:solidFill>
                <a:effectLst/>
                <a:latin typeface="Consolas" panose="020B0609020204030204" pitchFamily="49" charset="0"/>
              </a:rPr>
              <a:t>(</a:t>
            </a:r>
            <a:r>
              <a:rPr lang="en-US" sz="2800" b="0" dirty="0">
                <a:solidFill>
                  <a:srgbClr val="B5CEA8"/>
                </a:solidFill>
                <a:effectLst/>
                <a:latin typeface="Consolas" panose="020B0609020204030204" pitchFamily="49" charset="0"/>
              </a:rPr>
              <a:t>10</a:t>
            </a:r>
            <a:r>
              <a:rPr lang="en-US" sz="2800" b="0" dirty="0">
                <a:solidFill>
                  <a:srgbClr val="CCCCCC"/>
                </a:solidFill>
                <a:effectLst/>
                <a:latin typeface="Consolas" panose="020B0609020204030204" pitchFamily="49" charset="0"/>
              </a:rPr>
              <a:t>);</a:t>
            </a:r>
          </a:p>
          <a:p>
            <a:r>
              <a:rPr lang="en-US" sz="2800" b="0" dirty="0">
                <a:solidFill>
                  <a:srgbClr val="CCCCCC"/>
                </a:solidFill>
                <a:effectLst/>
                <a:latin typeface="Consolas" panose="020B0609020204030204" pitchFamily="49" charset="0"/>
              </a:rPr>
              <a:t>}</a:t>
            </a:r>
          </a:p>
          <a:p>
            <a:r>
              <a:rPr lang="en-US" sz="2800" b="0" dirty="0">
                <a:solidFill>
                  <a:srgbClr val="CCCCCC"/>
                </a:solidFill>
                <a:effectLst/>
                <a:latin typeface="Consolas" panose="020B0609020204030204" pitchFamily="49" charset="0"/>
              </a:rPr>
              <a:t>}</a:t>
            </a:r>
          </a:p>
          <a:p>
            <a:br>
              <a:rPr lang="en-US" sz="2800" b="0" dirty="0">
                <a:solidFill>
                  <a:srgbClr val="CCCCCC"/>
                </a:solidFill>
                <a:effectLst/>
                <a:latin typeface="Consolas" panose="020B0609020204030204" pitchFamily="49" charset="0"/>
              </a:rPr>
            </a:br>
            <a:r>
              <a:rPr lang="en-US" sz="2800" b="0" dirty="0">
                <a:solidFill>
                  <a:srgbClr val="6A9955"/>
                </a:solidFill>
                <a:effectLst/>
                <a:latin typeface="Consolas" panose="020B0609020204030204" pitchFamily="49" charset="0"/>
              </a:rPr>
              <a:t>// </a:t>
            </a:r>
            <a:r>
              <a:rPr lang="en-US" sz="2800" b="0" dirty="0" err="1">
                <a:solidFill>
                  <a:srgbClr val="6A9955"/>
                </a:solidFill>
                <a:effectLst/>
                <a:latin typeface="Consolas" panose="020B0609020204030204" pitchFamily="49" charset="0"/>
              </a:rPr>
              <a:t>mixin</a:t>
            </a:r>
            <a:r>
              <a:rPr lang="en-US" sz="2800" b="0" dirty="0">
                <a:solidFill>
                  <a:srgbClr val="6A9955"/>
                </a:solidFill>
                <a:effectLst/>
                <a:latin typeface="Consolas" panose="020B0609020204030204" pitchFamily="49" charset="0"/>
              </a:rPr>
              <a:t> type used with keyword</a:t>
            </a:r>
            <a:endParaRPr lang="en-US" sz="2800" b="0" dirty="0">
              <a:solidFill>
                <a:srgbClr val="CCCCCC"/>
              </a:solidFill>
              <a:effectLst/>
              <a:latin typeface="Consolas" panose="020B0609020204030204" pitchFamily="49" charset="0"/>
            </a:endParaRPr>
          </a:p>
          <a:p>
            <a:r>
              <a:rPr lang="en-US" sz="2800" b="0" dirty="0">
                <a:solidFill>
                  <a:srgbClr val="569CD6"/>
                </a:solidFill>
                <a:effectLst/>
                <a:latin typeface="Consolas" panose="020B0609020204030204" pitchFamily="49" charset="0"/>
              </a:rPr>
              <a:t>class</a:t>
            </a:r>
            <a:r>
              <a:rPr lang="en-US" sz="2800" b="0" dirty="0">
                <a:solidFill>
                  <a:srgbClr val="CCCCCC"/>
                </a:solidFill>
                <a:effectLst/>
                <a:latin typeface="Consolas" panose="020B0609020204030204" pitchFamily="49" charset="0"/>
              </a:rPr>
              <a:t> </a:t>
            </a:r>
            <a:r>
              <a:rPr lang="en-US" sz="2800" b="0" dirty="0">
                <a:solidFill>
                  <a:srgbClr val="4EC9B0"/>
                </a:solidFill>
                <a:effectLst/>
                <a:latin typeface="Consolas" panose="020B0609020204030204" pitchFamily="49" charset="0"/>
              </a:rPr>
              <a:t>Second</a:t>
            </a:r>
            <a:r>
              <a:rPr lang="en-US" sz="2800" b="0" dirty="0">
                <a:solidFill>
                  <a:srgbClr val="CCCCCC"/>
                </a:solidFill>
                <a:effectLst/>
                <a:latin typeface="Consolas" panose="020B0609020204030204" pitchFamily="49" charset="0"/>
              </a:rPr>
              <a:t> </a:t>
            </a:r>
            <a:r>
              <a:rPr lang="en-US" sz="2800" b="0" dirty="0">
                <a:solidFill>
                  <a:srgbClr val="569CD6"/>
                </a:solidFill>
                <a:effectLst/>
                <a:latin typeface="Consolas" panose="020B0609020204030204" pitchFamily="49" charset="0"/>
              </a:rPr>
              <a:t>with</a:t>
            </a:r>
            <a:r>
              <a:rPr lang="en-US" sz="2800" b="0" dirty="0">
                <a:solidFill>
                  <a:srgbClr val="CCCCCC"/>
                </a:solidFill>
                <a:effectLst/>
                <a:latin typeface="Consolas" panose="020B0609020204030204" pitchFamily="49" charset="0"/>
              </a:rPr>
              <a:t> </a:t>
            </a:r>
            <a:r>
              <a:rPr lang="en-US" sz="2800" b="0" dirty="0">
                <a:solidFill>
                  <a:srgbClr val="4EC9B0"/>
                </a:solidFill>
                <a:effectLst/>
                <a:latin typeface="Consolas" panose="020B0609020204030204" pitchFamily="49" charset="0"/>
              </a:rPr>
              <a:t>First</a:t>
            </a:r>
            <a:r>
              <a:rPr lang="en-US" sz="2800" b="0" dirty="0">
                <a:solidFill>
                  <a:srgbClr val="CCCCCC"/>
                </a:solidFill>
                <a:effectLst/>
                <a:latin typeface="Consolas" panose="020B0609020204030204" pitchFamily="49" charset="0"/>
              </a:rPr>
              <a:t>, </a:t>
            </a:r>
            <a:r>
              <a:rPr lang="en-US" sz="2800" b="0" dirty="0">
                <a:solidFill>
                  <a:srgbClr val="4EC9B0"/>
                </a:solidFill>
                <a:effectLst/>
                <a:latin typeface="Consolas" panose="020B0609020204030204" pitchFamily="49" charset="0"/>
              </a:rPr>
              <a:t>temp</a:t>
            </a:r>
            <a:r>
              <a:rPr lang="en-US" sz="2800" b="0" dirty="0">
                <a:solidFill>
                  <a:srgbClr val="CCCCCC"/>
                </a:solidFill>
                <a:effectLst/>
                <a:latin typeface="Consolas" panose="020B0609020204030204" pitchFamily="49" charset="0"/>
              </a:rPr>
              <a:t>{ </a:t>
            </a:r>
          </a:p>
          <a:p>
            <a:r>
              <a:rPr lang="en-US" sz="2800" b="0" dirty="0">
                <a:solidFill>
                  <a:srgbClr val="9CDCFE"/>
                </a:solidFill>
                <a:effectLst/>
                <a:latin typeface="Consolas" panose="020B0609020204030204" pitchFamily="49" charset="0"/>
              </a:rPr>
              <a:t>@override</a:t>
            </a:r>
            <a:endParaRPr lang="en-US" sz="2800" b="0" dirty="0">
              <a:solidFill>
                <a:srgbClr val="CCCCCC"/>
              </a:solidFill>
              <a:effectLst/>
              <a:latin typeface="Consolas" panose="020B0609020204030204" pitchFamily="49" charset="0"/>
            </a:endParaRPr>
          </a:p>
          <a:p>
            <a:r>
              <a:rPr lang="en-US" sz="2800" b="0" dirty="0">
                <a:solidFill>
                  <a:srgbClr val="569CD6"/>
                </a:solidFill>
                <a:effectLst/>
                <a:latin typeface="Consolas" panose="020B0609020204030204" pitchFamily="49" charset="0"/>
              </a:rPr>
              <a:t>void</a:t>
            </a:r>
            <a:r>
              <a:rPr lang="en-US" sz="2800" b="0" dirty="0">
                <a:solidFill>
                  <a:srgbClr val="CCCCCC"/>
                </a:solidFill>
                <a:effectLst/>
                <a:latin typeface="Consolas" panose="020B0609020204030204" pitchFamily="49" charset="0"/>
              </a:rPr>
              <a:t> </a:t>
            </a:r>
            <a:r>
              <a:rPr lang="en-US" sz="2800" b="0" dirty="0" err="1">
                <a:solidFill>
                  <a:srgbClr val="DCDCAA"/>
                </a:solidFill>
                <a:effectLst/>
                <a:latin typeface="Consolas" panose="020B0609020204030204" pitchFamily="49" charset="0"/>
              </a:rPr>
              <a:t>firstFunc</a:t>
            </a:r>
            <a:r>
              <a:rPr lang="en-US" sz="2800" b="0" dirty="0">
                <a:solidFill>
                  <a:srgbClr val="CCCCCC"/>
                </a:solidFill>
                <a:effectLst/>
                <a:latin typeface="Consolas" panose="020B0609020204030204" pitchFamily="49" charset="0"/>
              </a:rPr>
              <a:t>(){</a:t>
            </a:r>
          </a:p>
          <a:p>
            <a:r>
              <a:rPr lang="en-US" sz="2800" b="0" dirty="0">
                <a:solidFill>
                  <a:srgbClr val="CCCCCC"/>
                </a:solidFill>
                <a:effectLst/>
                <a:latin typeface="Consolas" panose="020B0609020204030204" pitchFamily="49" charset="0"/>
              </a:rPr>
              <a:t>  </a:t>
            </a:r>
            <a:r>
              <a:rPr lang="en-US" sz="2800" b="0" dirty="0">
                <a:solidFill>
                  <a:srgbClr val="DCDCAA"/>
                </a:solidFill>
                <a:effectLst/>
                <a:latin typeface="Consolas" panose="020B0609020204030204" pitchFamily="49" charset="0"/>
              </a:rPr>
              <a:t>print</a:t>
            </a:r>
            <a:r>
              <a:rPr lang="en-US" sz="2800" b="0" dirty="0">
                <a:solidFill>
                  <a:srgbClr val="CCCCCC"/>
                </a:solidFill>
                <a:effectLst/>
                <a:latin typeface="Consolas" panose="020B0609020204030204" pitchFamily="49" charset="0"/>
              </a:rPr>
              <a:t>(</a:t>
            </a:r>
            <a:r>
              <a:rPr lang="en-US" sz="2800" b="0" dirty="0">
                <a:solidFill>
                  <a:srgbClr val="CE9178"/>
                </a:solidFill>
                <a:effectLst/>
                <a:latin typeface="Consolas" panose="020B0609020204030204" pitchFamily="49" charset="0"/>
              </a:rPr>
              <a:t>'can override if needed'</a:t>
            </a:r>
            <a:r>
              <a:rPr lang="en-US" sz="2800" b="0" dirty="0">
                <a:solidFill>
                  <a:srgbClr val="CCCCCC"/>
                </a:solidFill>
                <a:effectLst/>
                <a:latin typeface="Consolas" panose="020B0609020204030204" pitchFamily="49" charset="0"/>
              </a:rPr>
              <a:t>);</a:t>
            </a:r>
          </a:p>
          <a:p>
            <a:r>
              <a:rPr lang="en-US" sz="2800" b="0" dirty="0">
                <a:solidFill>
                  <a:srgbClr val="CCCCCC"/>
                </a:solidFill>
                <a:effectLst/>
                <a:latin typeface="Consolas" panose="020B0609020204030204" pitchFamily="49" charset="0"/>
              </a:rPr>
              <a:t>}</a:t>
            </a:r>
          </a:p>
          <a:p>
            <a:r>
              <a:rPr lang="en-US" sz="2800" b="0" dirty="0">
                <a:solidFill>
                  <a:srgbClr val="CCCCCC"/>
                </a:solidFill>
                <a:effectLst/>
                <a:latin typeface="Consolas" panose="020B0609020204030204" pitchFamily="49" charset="0"/>
              </a:rPr>
              <a:t>}</a:t>
            </a:r>
          </a:p>
          <a:p>
            <a:br>
              <a:rPr lang="en-US" sz="2800" b="0" dirty="0">
                <a:solidFill>
                  <a:srgbClr val="CCCCCC"/>
                </a:solidFill>
                <a:effectLst/>
                <a:latin typeface="Consolas" panose="020B0609020204030204" pitchFamily="49" charset="0"/>
              </a:rPr>
            </a:br>
            <a:r>
              <a:rPr lang="en-US" sz="2800" b="0" dirty="0">
                <a:solidFill>
                  <a:srgbClr val="569CD6"/>
                </a:solidFill>
                <a:effectLst/>
                <a:latin typeface="Consolas" panose="020B0609020204030204" pitchFamily="49" charset="0"/>
              </a:rPr>
              <a:t>void</a:t>
            </a:r>
            <a:r>
              <a:rPr lang="en-US" sz="2800" b="0" dirty="0">
                <a:solidFill>
                  <a:srgbClr val="CCCCCC"/>
                </a:solidFill>
                <a:effectLst/>
                <a:latin typeface="Consolas" panose="020B0609020204030204" pitchFamily="49" charset="0"/>
              </a:rPr>
              <a:t> </a:t>
            </a:r>
            <a:r>
              <a:rPr lang="en-US" sz="2800" b="0" dirty="0">
                <a:solidFill>
                  <a:srgbClr val="DCDCAA"/>
                </a:solidFill>
                <a:effectLst/>
                <a:latin typeface="Consolas" panose="020B0609020204030204" pitchFamily="49" charset="0"/>
              </a:rPr>
              <a:t>main</a:t>
            </a:r>
            <a:r>
              <a:rPr lang="en-US" sz="2800" b="0" dirty="0">
                <a:solidFill>
                  <a:srgbClr val="CCCCCC"/>
                </a:solidFill>
                <a:effectLst/>
                <a:latin typeface="Consolas" panose="020B0609020204030204" pitchFamily="49" charset="0"/>
              </a:rPr>
              <a:t>(){</a:t>
            </a:r>
          </a:p>
          <a:p>
            <a:r>
              <a:rPr lang="en-US" sz="2800" b="0" dirty="0">
                <a:solidFill>
                  <a:srgbClr val="569CD6"/>
                </a:solidFill>
                <a:effectLst/>
                <a:latin typeface="Consolas" panose="020B0609020204030204" pitchFamily="49" charset="0"/>
              </a:rPr>
              <a:t>var</a:t>
            </a:r>
            <a:r>
              <a:rPr lang="en-US" sz="2800" b="0" dirty="0">
                <a:solidFill>
                  <a:srgbClr val="CCCCCC"/>
                </a:solidFill>
                <a:effectLst/>
                <a:latin typeface="Consolas" panose="020B0609020204030204" pitchFamily="49" charset="0"/>
              </a:rPr>
              <a:t> </a:t>
            </a:r>
            <a:r>
              <a:rPr lang="en-US" sz="2800" b="0" dirty="0">
                <a:solidFill>
                  <a:srgbClr val="9CDCFE"/>
                </a:solidFill>
                <a:effectLst/>
                <a:latin typeface="Consolas" panose="020B0609020204030204" pitchFamily="49" charset="0"/>
              </a:rPr>
              <a:t>second</a:t>
            </a:r>
            <a:r>
              <a:rPr lang="en-US" sz="2800" b="0" dirty="0">
                <a:solidFill>
                  <a:srgbClr val="CCCCCC"/>
                </a:solidFill>
                <a:effectLst/>
                <a:latin typeface="Consolas" panose="020B0609020204030204" pitchFamily="49" charset="0"/>
              </a:rPr>
              <a:t> </a:t>
            </a:r>
            <a:r>
              <a:rPr lang="en-US" sz="2800" b="0" dirty="0">
                <a:solidFill>
                  <a:srgbClr val="D4D4D4"/>
                </a:solidFill>
                <a:effectLst/>
                <a:latin typeface="Consolas" panose="020B0609020204030204" pitchFamily="49" charset="0"/>
              </a:rPr>
              <a:t>=</a:t>
            </a:r>
            <a:r>
              <a:rPr lang="en-US" sz="2800" b="0" dirty="0">
                <a:solidFill>
                  <a:srgbClr val="CCCCCC"/>
                </a:solidFill>
                <a:effectLst/>
                <a:latin typeface="Consolas" panose="020B0609020204030204" pitchFamily="49" charset="0"/>
              </a:rPr>
              <a:t> </a:t>
            </a:r>
            <a:r>
              <a:rPr lang="en-US" sz="2800" b="0" dirty="0">
                <a:solidFill>
                  <a:srgbClr val="4EC9B0"/>
                </a:solidFill>
                <a:effectLst/>
                <a:latin typeface="Consolas" panose="020B0609020204030204" pitchFamily="49" charset="0"/>
              </a:rPr>
              <a:t>Second</a:t>
            </a:r>
            <a:r>
              <a:rPr lang="en-US" sz="2800" b="0" dirty="0">
                <a:solidFill>
                  <a:srgbClr val="CCCCCC"/>
                </a:solidFill>
                <a:effectLst/>
                <a:latin typeface="Consolas" panose="020B0609020204030204" pitchFamily="49" charset="0"/>
              </a:rPr>
              <a:t>();</a:t>
            </a:r>
          </a:p>
          <a:p>
            <a:r>
              <a:rPr lang="en-US" sz="2800" b="0" dirty="0" err="1">
                <a:solidFill>
                  <a:srgbClr val="9CDCFE"/>
                </a:solidFill>
                <a:effectLst/>
                <a:latin typeface="Consolas" panose="020B0609020204030204" pitchFamily="49" charset="0"/>
              </a:rPr>
              <a:t>second</a:t>
            </a:r>
            <a:r>
              <a:rPr lang="en-US" sz="2800" b="0" dirty="0" err="1">
                <a:solidFill>
                  <a:srgbClr val="CCCCCC"/>
                </a:solidFill>
                <a:effectLst/>
                <a:latin typeface="Consolas" panose="020B0609020204030204" pitchFamily="49" charset="0"/>
              </a:rPr>
              <a:t>.</a:t>
            </a:r>
            <a:r>
              <a:rPr lang="en-US" sz="2800" b="0" dirty="0" err="1">
                <a:solidFill>
                  <a:srgbClr val="DCDCAA"/>
                </a:solidFill>
                <a:effectLst/>
                <a:latin typeface="Consolas" panose="020B0609020204030204" pitchFamily="49" charset="0"/>
              </a:rPr>
              <a:t>firstFunc</a:t>
            </a:r>
            <a:r>
              <a:rPr lang="en-US" sz="2800" b="0" dirty="0">
                <a:solidFill>
                  <a:srgbClr val="CCCCCC"/>
                </a:solidFill>
                <a:effectLst/>
                <a:latin typeface="Consolas" panose="020B0609020204030204" pitchFamily="49" charset="0"/>
              </a:rPr>
              <a:t>();</a:t>
            </a:r>
          </a:p>
          <a:p>
            <a:r>
              <a:rPr lang="en-US" sz="2800" b="0" dirty="0" err="1">
                <a:solidFill>
                  <a:srgbClr val="9CDCFE"/>
                </a:solidFill>
                <a:effectLst/>
                <a:latin typeface="Consolas" panose="020B0609020204030204" pitchFamily="49" charset="0"/>
              </a:rPr>
              <a:t>second</a:t>
            </a:r>
            <a:r>
              <a:rPr lang="en-US" sz="2800" b="0" dirty="0" err="1">
                <a:solidFill>
                  <a:srgbClr val="CCCCCC"/>
                </a:solidFill>
                <a:effectLst/>
                <a:latin typeface="Consolas" panose="020B0609020204030204" pitchFamily="49" charset="0"/>
              </a:rPr>
              <a:t>.</a:t>
            </a:r>
            <a:r>
              <a:rPr lang="en-US" sz="2800" b="0" dirty="0" err="1">
                <a:solidFill>
                  <a:srgbClr val="DCDCAA"/>
                </a:solidFill>
                <a:effectLst/>
                <a:latin typeface="Consolas" panose="020B0609020204030204" pitchFamily="49" charset="0"/>
              </a:rPr>
              <a:t>number</a:t>
            </a:r>
            <a:r>
              <a:rPr lang="en-US" sz="2800" b="0" dirty="0">
                <a:solidFill>
                  <a:srgbClr val="CCCCCC"/>
                </a:solidFill>
                <a:effectLst/>
                <a:latin typeface="Consolas" panose="020B0609020204030204" pitchFamily="49" charset="0"/>
              </a:rPr>
              <a:t>();</a:t>
            </a:r>
          </a:p>
          <a:p>
            <a:r>
              <a:rPr lang="en-US" sz="2800" b="0" dirty="0">
                <a:solidFill>
                  <a:srgbClr val="CCCCCC"/>
                </a:solidFill>
                <a:effectLst/>
                <a:latin typeface="Consolas" panose="020B0609020204030204" pitchFamily="49" charset="0"/>
              </a:rPr>
              <a:t>}</a:t>
            </a:r>
          </a:p>
          <a:p>
            <a:br>
              <a:rPr lang="en-US" sz="2800" b="0" dirty="0">
                <a:solidFill>
                  <a:srgbClr val="CCCCCC"/>
                </a:solidFill>
                <a:effectLst/>
                <a:latin typeface="Consolas" panose="020B0609020204030204" pitchFamily="49" charset="0"/>
              </a:rPr>
            </a:br>
            <a:endParaRPr lang="en-US" sz="2800" b="0" dirty="0">
              <a:solidFill>
                <a:srgbClr val="CCCCCC"/>
              </a:solidFill>
              <a:effectLst/>
              <a:latin typeface="Consolas" panose="020B0609020204030204" pitchFamily="49" charset="0"/>
            </a:endParaRPr>
          </a:p>
        </p:txBody>
      </p:sp>
    </p:spTree>
    <p:extLst>
      <p:ext uri="{BB962C8B-B14F-4D97-AF65-F5344CB8AC3E}">
        <p14:creationId xmlns:p14="http://schemas.microsoft.com/office/powerpoint/2010/main" val="24096587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9"/>
          <p:cNvSpPr txBox="1">
            <a:spLocks noGrp="1"/>
          </p:cNvSpPr>
          <p:nvPr>
            <p:ph type="title"/>
          </p:nvPr>
        </p:nvSpPr>
        <p:spPr>
          <a:xfrm>
            <a:off x="893050" y="1290125"/>
            <a:ext cx="21956100" cy="1926000"/>
          </a:xfrm>
          <a:prstGeom prst="rect">
            <a:avLst/>
          </a:prstGeom>
        </p:spPr>
        <p:txBody>
          <a:bodyPr spcFirstLastPara="1" wrap="square" lIns="243800" tIns="243800" rIns="243800" bIns="243800" anchor="t" anchorCtr="0">
            <a:spAutoFit/>
          </a:bodyPr>
          <a:lstStyle/>
          <a:p>
            <a:pPr marL="0" lvl="0" indent="0" algn="l" rtl="0">
              <a:spcBef>
                <a:spcPts val="0"/>
              </a:spcBef>
              <a:spcAft>
                <a:spcPts val="0"/>
              </a:spcAft>
              <a:buNone/>
            </a:pPr>
            <a:r>
              <a:rPr lang="en-US" dirty="0"/>
              <a:t>Public methods</a:t>
            </a:r>
            <a:endParaRPr dirty="0"/>
          </a:p>
        </p:txBody>
      </p:sp>
      <p:sp>
        <p:nvSpPr>
          <p:cNvPr id="206" name="Google Shape;206;p39"/>
          <p:cNvSpPr txBox="1">
            <a:spLocks noGrp="1"/>
          </p:cNvSpPr>
          <p:nvPr>
            <p:ph type="body" idx="1"/>
          </p:nvPr>
        </p:nvSpPr>
        <p:spPr>
          <a:xfrm>
            <a:off x="1203350" y="4079650"/>
            <a:ext cx="21906300" cy="1694536"/>
          </a:xfrm>
          <a:prstGeom prst="rect">
            <a:avLst/>
          </a:prstGeom>
        </p:spPr>
        <p:txBody>
          <a:bodyPr spcFirstLastPara="1" wrap="square" lIns="91425" tIns="91425" rIns="91425" bIns="91425" anchor="t" anchorCtr="0">
            <a:spAutoFit/>
          </a:bodyPr>
          <a:lstStyle/>
          <a:p>
            <a:pPr marL="697176" lvl="0" indent="-674088" algn="l" rtl="0">
              <a:spcBef>
                <a:spcPts val="0"/>
              </a:spcBef>
              <a:spcAft>
                <a:spcPts val="0"/>
              </a:spcAft>
              <a:buClr>
                <a:schemeClr val="dk2"/>
              </a:buClr>
              <a:buSzPts val="6224"/>
              <a:buChar char="•"/>
            </a:pPr>
            <a:r>
              <a:rPr lang="en-US" sz="4906" dirty="0"/>
              <a:t>Public members are accessible from anywhere in the program. By default, all members in Dart are public unless explicitly made private.</a:t>
            </a:r>
            <a:endParaRPr dirty="0"/>
          </a:p>
        </p:txBody>
      </p:sp>
      <p:sp>
        <p:nvSpPr>
          <p:cNvPr id="207" name="Google Shape;207;p39"/>
          <p:cNvSpPr txBox="1">
            <a:spLocks noGrp="1"/>
          </p:cNvSpPr>
          <p:nvPr>
            <p:ph type="subTitle" idx="2"/>
          </p:nvPr>
        </p:nvSpPr>
        <p:spPr>
          <a:xfrm>
            <a:off x="1095650" y="3035275"/>
            <a:ext cx="22014000" cy="9255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US" dirty="0"/>
              <a:t>Or variables</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9"/>
          <p:cNvSpPr txBox="1">
            <a:spLocks noGrp="1"/>
          </p:cNvSpPr>
          <p:nvPr>
            <p:ph type="title"/>
          </p:nvPr>
        </p:nvSpPr>
        <p:spPr>
          <a:xfrm>
            <a:off x="893050" y="1290125"/>
            <a:ext cx="21956100" cy="1926000"/>
          </a:xfrm>
          <a:prstGeom prst="rect">
            <a:avLst/>
          </a:prstGeom>
        </p:spPr>
        <p:txBody>
          <a:bodyPr spcFirstLastPara="1" wrap="square" lIns="243800" tIns="243800" rIns="243800" bIns="243800" anchor="t" anchorCtr="0">
            <a:spAutoFit/>
          </a:bodyPr>
          <a:lstStyle/>
          <a:p>
            <a:pPr marL="0" lvl="0" indent="0" algn="l" rtl="0">
              <a:spcBef>
                <a:spcPts val="0"/>
              </a:spcBef>
              <a:spcAft>
                <a:spcPts val="0"/>
              </a:spcAft>
              <a:buNone/>
            </a:pPr>
            <a:r>
              <a:rPr lang="en-US" dirty="0"/>
              <a:t>Private methods</a:t>
            </a:r>
            <a:endParaRPr dirty="0"/>
          </a:p>
        </p:txBody>
      </p:sp>
      <p:sp>
        <p:nvSpPr>
          <p:cNvPr id="206" name="Google Shape;206;p39"/>
          <p:cNvSpPr txBox="1">
            <a:spLocks noGrp="1"/>
          </p:cNvSpPr>
          <p:nvPr>
            <p:ph type="body" idx="1"/>
          </p:nvPr>
        </p:nvSpPr>
        <p:spPr>
          <a:xfrm>
            <a:off x="1203350" y="4079650"/>
            <a:ext cx="21906300" cy="1694536"/>
          </a:xfrm>
          <a:prstGeom prst="rect">
            <a:avLst/>
          </a:prstGeom>
        </p:spPr>
        <p:txBody>
          <a:bodyPr spcFirstLastPara="1" wrap="square" lIns="91425" tIns="91425" rIns="91425" bIns="91425" anchor="t" anchorCtr="0">
            <a:spAutoFit/>
          </a:bodyPr>
          <a:lstStyle/>
          <a:p>
            <a:pPr marL="697176" lvl="0" indent="-674088" algn="l" rtl="0">
              <a:spcBef>
                <a:spcPts val="0"/>
              </a:spcBef>
              <a:spcAft>
                <a:spcPts val="0"/>
              </a:spcAft>
              <a:buClr>
                <a:schemeClr val="dk2"/>
              </a:buClr>
              <a:buSzPts val="6224"/>
              <a:buChar char="•"/>
            </a:pPr>
            <a:r>
              <a:rPr lang="en-US" sz="4906" dirty="0"/>
              <a:t>Private members are accessible only within the same library. In Dart, a member is made private by prefixing its name with an underscore (_).</a:t>
            </a:r>
            <a:endParaRPr dirty="0"/>
          </a:p>
        </p:txBody>
      </p:sp>
      <p:sp>
        <p:nvSpPr>
          <p:cNvPr id="207" name="Google Shape;207;p39"/>
          <p:cNvSpPr txBox="1">
            <a:spLocks noGrp="1"/>
          </p:cNvSpPr>
          <p:nvPr>
            <p:ph type="subTitle" idx="2"/>
          </p:nvPr>
        </p:nvSpPr>
        <p:spPr>
          <a:xfrm>
            <a:off x="1095650" y="3035275"/>
            <a:ext cx="22014000" cy="9255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US" dirty="0"/>
              <a:t>Or variables</a:t>
            </a:r>
            <a:endParaRPr dirty="0"/>
          </a:p>
        </p:txBody>
      </p:sp>
    </p:spTree>
    <p:extLst>
      <p:ext uri="{BB962C8B-B14F-4D97-AF65-F5344CB8AC3E}">
        <p14:creationId xmlns:p14="http://schemas.microsoft.com/office/powerpoint/2010/main" val="5015533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7"/>
          <p:cNvSpPr/>
          <p:nvPr/>
        </p:nvSpPr>
        <p:spPr>
          <a:xfrm>
            <a:off x="1273800" y="962525"/>
            <a:ext cx="22383000" cy="11359200"/>
          </a:xfrm>
          <a:prstGeom prst="rect">
            <a:avLst/>
          </a:prstGeom>
          <a:noFill/>
          <a:ln>
            <a:noFill/>
          </a:ln>
        </p:spPr>
        <p:txBody>
          <a:bodyPr spcFirstLastPara="1" wrap="square" lIns="50800" tIns="50800" rIns="50800" bIns="50800" anchor="ctr" anchorCtr="0">
            <a:noAutofit/>
          </a:bodyPr>
          <a:lstStyle/>
          <a:p>
            <a:r>
              <a:rPr lang="en-US" sz="2800" b="0" dirty="0">
                <a:solidFill>
                  <a:srgbClr val="569CD6"/>
                </a:solidFill>
                <a:effectLst/>
                <a:latin typeface="Consolas" panose="020B0609020204030204" pitchFamily="49" charset="0"/>
              </a:rPr>
              <a:t>class</a:t>
            </a:r>
            <a:r>
              <a:rPr lang="en-US" sz="2800" b="0" dirty="0">
                <a:solidFill>
                  <a:srgbClr val="CCCCCC"/>
                </a:solidFill>
                <a:effectLst/>
                <a:latin typeface="Consolas" panose="020B0609020204030204" pitchFamily="49" charset="0"/>
              </a:rPr>
              <a:t> </a:t>
            </a:r>
            <a:r>
              <a:rPr lang="en-US" sz="2800" b="0" dirty="0">
                <a:solidFill>
                  <a:srgbClr val="4EC9B0"/>
                </a:solidFill>
                <a:effectLst/>
                <a:latin typeface="Consolas" panose="020B0609020204030204" pitchFamily="49" charset="0"/>
              </a:rPr>
              <a:t>Animal</a:t>
            </a:r>
            <a:r>
              <a:rPr lang="en-US" sz="2800" b="0" dirty="0">
                <a:solidFill>
                  <a:srgbClr val="CCCCCC"/>
                </a:solidFill>
                <a:effectLst/>
                <a:latin typeface="Consolas" panose="020B0609020204030204" pitchFamily="49" charset="0"/>
              </a:rPr>
              <a:t> {</a:t>
            </a:r>
          </a:p>
          <a:p>
            <a:r>
              <a:rPr lang="en-US" sz="2800" b="0" dirty="0">
                <a:solidFill>
                  <a:srgbClr val="CCCCCC"/>
                </a:solidFill>
                <a:effectLst/>
                <a:latin typeface="Consolas" panose="020B0609020204030204" pitchFamily="49" charset="0"/>
              </a:rPr>
              <a:t>  </a:t>
            </a:r>
            <a:r>
              <a:rPr lang="en-US" sz="2800" b="0" dirty="0">
                <a:solidFill>
                  <a:srgbClr val="4EC9B0"/>
                </a:solidFill>
                <a:effectLst/>
                <a:latin typeface="Consolas" panose="020B0609020204030204" pitchFamily="49" charset="0"/>
              </a:rPr>
              <a:t>String</a:t>
            </a:r>
            <a:r>
              <a:rPr lang="en-US" sz="2800" b="0" dirty="0">
                <a:solidFill>
                  <a:srgbClr val="CCCCCC"/>
                </a:solidFill>
                <a:effectLst/>
                <a:latin typeface="Consolas" panose="020B0609020204030204" pitchFamily="49" charset="0"/>
              </a:rPr>
              <a:t> </a:t>
            </a:r>
            <a:r>
              <a:rPr lang="en-US" sz="2800" b="0" dirty="0">
                <a:solidFill>
                  <a:srgbClr val="9CDCFE"/>
                </a:solidFill>
                <a:effectLst/>
                <a:latin typeface="Consolas" panose="020B0609020204030204" pitchFamily="49" charset="0"/>
              </a:rPr>
              <a:t>_name</a:t>
            </a:r>
            <a:r>
              <a:rPr lang="en-US" sz="2800" b="0" dirty="0">
                <a:solidFill>
                  <a:srgbClr val="CCCCCC"/>
                </a:solidFill>
                <a:effectLst/>
                <a:latin typeface="Consolas" panose="020B0609020204030204" pitchFamily="49" charset="0"/>
              </a:rPr>
              <a:t>; </a:t>
            </a:r>
            <a:r>
              <a:rPr lang="en-US" sz="2800" b="0" dirty="0">
                <a:solidFill>
                  <a:srgbClr val="6A9955"/>
                </a:solidFill>
                <a:effectLst/>
                <a:latin typeface="Consolas" panose="020B0609020204030204" pitchFamily="49" charset="0"/>
              </a:rPr>
              <a:t>// Private variable</a:t>
            </a:r>
            <a:br>
              <a:rPr lang="en-US" sz="2800" b="0" dirty="0">
                <a:solidFill>
                  <a:srgbClr val="CCCCCC"/>
                </a:solidFill>
                <a:effectLst/>
                <a:latin typeface="Consolas" panose="020B0609020204030204" pitchFamily="49" charset="0"/>
              </a:rPr>
            </a:br>
            <a:r>
              <a:rPr lang="en-US" sz="2800" b="0" dirty="0">
                <a:solidFill>
                  <a:srgbClr val="CCCCCC"/>
                </a:solidFill>
                <a:effectLst/>
                <a:latin typeface="Consolas" panose="020B0609020204030204" pitchFamily="49" charset="0"/>
              </a:rPr>
              <a:t>  </a:t>
            </a:r>
            <a:r>
              <a:rPr lang="en-US" sz="2800" b="0" dirty="0">
                <a:solidFill>
                  <a:srgbClr val="4EC9B0"/>
                </a:solidFill>
                <a:effectLst/>
                <a:latin typeface="Consolas" panose="020B0609020204030204" pitchFamily="49" charset="0"/>
              </a:rPr>
              <a:t>Animal</a:t>
            </a:r>
            <a:r>
              <a:rPr lang="en-US" sz="2800" b="0" dirty="0">
                <a:solidFill>
                  <a:srgbClr val="CCCCCC"/>
                </a:solidFill>
                <a:effectLst/>
                <a:latin typeface="Consolas" panose="020B0609020204030204" pitchFamily="49" charset="0"/>
              </a:rPr>
              <a:t>(</a:t>
            </a:r>
            <a:r>
              <a:rPr lang="en-US" sz="2800" b="0" dirty="0" err="1">
                <a:solidFill>
                  <a:srgbClr val="569CD6"/>
                </a:solidFill>
                <a:effectLst/>
                <a:latin typeface="Consolas" panose="020B0609020204030204" pitchFamily="49" charset="0"/>
              </a:rPr>
              <a:t>this</a:t>
            </a:r>
            <a:r>
              <a:rPr lang="en-US" sz="2800" b="0" dirty="0" err="1">
                <a:solidFill>
                  <a:srgbClr val="CCCCCC"/>
                </a:solidFill>
                <a:effectLst/>
                <a:latin typeface="Consolas" panose="020B0609020204030204" pitchFamily="49" charset="0"/>
              </a:rPr>
              <a:t>.</a:t>
            </a:r>
            <a:r>
              <a:rPr lang="en-US" sz="2800" b="0" dirty="0" err="1">
                <a:solidFill>
                  <a:srgbClr val="9CDCFE"/>
                </a:solidFill>
                <a:effectLst/>
                <a:latin typeface="Consolas" panose="020B0609020204030204" pitchFamily="49" charset="0"/>
              </a:rPr>
              <a:t>_name</a:t>
            </a:r>
            <a:r>
              <a:rPr lang="en-US" sz="2800" b="0" dirty="0">
                <a:solidFill>
                  <a:srgbClr val="CCCCCC"/>
                </a:solidFill>
                <a:effectLst/>
                <a:latin typeface="Consolas" panose="020B0609020204030204" pitchFamily="49" charset="0"/>
              </a:rPr>
              <a:t>);</a:t>
            </a:r>
          </a:p>
          <a:p>
            <a:br>
              <a:rPr lang="en-US" sz="2800" b="0" dirty="0">
                <a:solidFill>
                  <a:srgbClr val="CCCCCC"/>
                </a:solidFill>
                <a:effectLst/>
                <a:latin typeface="Consolas" panose="020B0609020204030204" pitchFamily="49" charset="0"/>
              </a:rPr>
            </a:br>
            <a:r>
              <a:rPr lang="en-US" sz="2800" b="0" dirty="0">
                <a:solidFill>
                  <a:srgbClr val="CCCCCC"/>
                </a:solidFill>
                <a:effectLst/>
                <a:latin typeface="Consolas" panose="020B0609020204030204" pitchFamily="49" charset="0"/>
              </a:rPr>
              <a:t>  </a:t>
            </a:r>
            <a:r>
              <a:rPr lang="en-US" sz="2800" b="0" dirty="0">
                <a:solidFill>
                  <a:srgbClr val="569CD6"/>
                </a:solidFill>
                <a:effectLst/>
                <a:latin typeface="Consolas" panose="020B0609020204030204" pitchFamily="49" charset="0"/>
              </a:rPr>
              <a:t>void</a:t>
            </a:r>
            <a:r>
              <a:rPr lang="en-US" sz="2800" b="0" dirty="0">
                <a:solidFill>
                  <a:srgbClr val="CCCCCC"/>
                </a:solidFill>
                <a:effectLst/>
                <a:latin typeface="Consolas" panose="020B0609020204030204" pitchFamily="49" charset="0"/>
              </a:rPr>
              <a:t> </a:t>
            </a:r>
            <a:r>
              <a:rPr lang="en-US" sz="2800" b="0" dirty="0">
                <a:solidFill>
                  <a:srgbClr val="DCDCAA"/>
                </a:solidFill>
                <a:effectLst/>
                <a:latin typeface="Consolas" panose="020B0609020204030204" pitchFamily="49" charset="0"/>
              </a:rPr>
              <a:t>_speak</a:t>
            </a:r>
            <a:r>
              <a:rPr lang="en-US" sz="2800" b="0" dirty="0">
                <a:solidFill>
                  <a:srgbClr val="CCCCCC"/>
                </a:solidFill>
                <a:effectLst/>
                <a:latin typeface="Consolas" panose="020B0609020204030204" pitchFamily="49" charset="0"/>
              </a:rPr>
              <a:t>() {</a:t>
            </a:r>
          </a:p>
          <a:p>
            <a:r>
              <a:rPr lang="en-US" sz="2800" b="0" dirty="0">
                <a:solidFill>
                  <a:srgbClr val="CCCCCC"/>
                </a:solidFill>
                <a:effectLst/>
                <a:latin typeface="Consolas" panose="020B0609020204030204" pitchFamily="49" charset="0"/>
              </a:rPr>
              <a:t>    </a:t>
            </a:r>
            <a:r>
              <a:rPr lang="en-US" sz="2800" b="0" dirty="0">
                <a:solidFill>
                  <a:srgbClr val="6A9955"/>
                </a:solidFill>
                <a:effectLst/>
                <a:latin typeface="Consolas" panose="020B0609020204030204" pitchFamily="49" charset="0"/>
              </a:rPr>
              <a:t>// Private method</a:t>
            </a:r>
            <a:endParaRPr lang="en-US" sz="2800" b="0" dirty="0">
              <a:solidFill>
                <a:srgbClr val="CCCCCC"/>
              </a:solidFill>
              <a:effectLst/>
              <a:latin typeface="Consolas" panose="020B0609020204030204" pitchFamily="49" charset="0"/>
            </a:endParaRPr>
          </a:p>
          <a:p>
            <a:r>
              <a:rPr lang="en-US" sz="2800" b="0" dirty="0">
                <a:solidFill>
                  <a:srgbClr val="CCCCCC"/>
                </a:solidFill>
                <a:effectLst/>
                <a:latin typeface="Consolas" panose="020B0609020204030204" pitchFamily="49" charset="0"/>
              </a:rPr>
              <a:t>    </a:t>
            </a:r>
            <a:r>
              <a:rPr lang="en-US" sz="2800" b="0" dirty="0">
                <a:solidFill>
                  <a:srgbClr val="DCDCAA"/>
                </a:solidFill>
                <a:effectLst/>
                <a:latin typeface="Consolas" panose="020B0609020204030204" pitchFamily="49" charset="0"/>
              </a:rPr>
              <a:t>print</a:t>
            </a:r>
            <a:r>
              <a:rPr lang="en-US" sz="2800" b="0" dirty="0">
                <a:solidFill>
                  <a:srgbClr val="CCCCCC"/>
                </a:solidFill>
                <a:effectLst/>
                <a:latin typeface="Consolas" panose="020B0609020204030204" pitchFamily="49" charset="0"/>
              </a:rPr>
              <a:t>(</a:t>
            </a:r>
            <a:r>
              <a:rPr lang="en-US" sz="2800" b="0" dirty="0">
                <a:solidFill>
                  <a:srgbClr val="CE9178"/>
                </a:solidFill>
                <a:effectLst/>
                <a:latin typeface="Consolas" panose="020B0609020204030204" pitchFamily="49" charset="0"/>
              </a:rPr>
              <a:t>'</a:t>
            </a:r>
            <a:r>
              <a:rPr lang="en-US" sz="2800" b="0" dirty="0">
                <a:solidFill>
                  <a:srgbClr val="D4D4D4"/>
                </a:solidFill>
                <a:effectLst/>
                <a:latin typeface="Consolas" panose="020B0609020204030204" pitchFamily="49" charset="0"/>
              </a:rPr>
              <a:t>$</a:t>
            </a:r>
            <a:r>
              <a:rPr lang="en-US" sz="2800" b="0" dirty="0">
                <a:solidFill>
                  <a:srgbClr val="9CDCFE"/>
                </a:solidFill>
                <a:effectLst/>
                <a:latin typeface="Consolas" panose="020B0609020204030204" pitchFamily="49" charset="0"/>
              </a:rPr>
              <a:t>_name</a:t>
            </a:r>
            <a:r>
              <a:rPr lang="en-US" sz="2800" b="0" dirty="0">
                <a:solidFill>
                  <a:srgbClr val="CE9178"/>
                </a:solidFill>
                <a:effectLst/>
                <a:latin typeface="Consolas" panose="020B0609020204030204" pitchFamily="49" charset="0"/>
              </a:rPr>
              <a:t> makes a sound'</a:t>
            </a:r>
            <a:r>
              <a:rPr lang="en-US" sz="2800" b="0" dirty="0">
                <a:solidFill>
                  <a:srgbClr val="CCCCCC"/>
                </a:solidFill>
                <a:effectLst/>
                <a:latin typeface="Consolas" panose="020B0609020204030204" pitchFamily="49" charset="0"/>
              </a:rPr>
              <a:t>);</a:t>
            </a:r>
          </a:p>
          <a:p>
            <a:r>
              <a:rPr lang="en-US" sz="2800" b="0" dirty="0">
                <a:solidFill>
                  <a:srgbClr val="CCCCCC"/>
                </a:solidFill>
                <a:effectLst/>
                <a:latin typeface="Consolas" panose="020B0609020204030204" pitchFamily="49" charset="0"/>
              </a:rPr>
              <a:t>  }</a:t>
            </a:r>
            <a:br>
              <a:rPr lang="en-US" sz="2800" b="0" dirty="0">
                <a:solidFill>
                  <a:srgbClr val="CCCCCC"/>
                </a:solidFill>
                <a:effectLst/>
                <a:latin typeface="Consolas" panose="020B0609020204030204" pitchFamily="49" charset="0"/>
              </a:rPr>
            </a:br>
            <a:r>
              <a:rPr lang="en-US" sz="2800" b="0" dirty="0">
                <a:solidFill>
                  <a:srgbClr val="CCCCCC"/>
                </a:solidFill>
                <a:effectLst/>
                <a:latin typeface="Consolas" panose="020B0609020204030204" pitchFamily="49" charset="0"/>
              </a:rPr>
              <a:t>  </a:t>
            </a:r>
            <a:r>
              <a:rPr lang="en-US" sz="2800" b="0" dirty="0">
                <a:solidFill>
                  <a:srgbClr val="569CD6"/>
                </a:solidFill>
                <a:effectLst/>
                <a:latin typeface="Consolas" panose="020B0609020204030204" pitchFamily="49" charset="0"/>
              </a:rPr>
              <a:t>void</a:t>
            </a:r>
            <a:r>
              <a:rPr lang="en-US" sz="2800" b="0" dirty="0">
                <a:solidFill>
                  <a:srgbClr val="CCCCCC"/>
                </a:solidFill>
                <a:effectLst/>
                <a:latin typeface="Consolas" panose="020B0609020204030204" pitchFamily="49" charset="0"/>
              </a:rPr>
              <a:t> </a:t>
            </a:r>
            <a:r>
              <a:rPr lang="en-US" sz="2800" b="0" dirty="0" err="1">
                <a:solidFill>
                  <a:srgbClr val="DCDCAA"/>
                </a:solidFill>
                <a:effectLst/>
                <a:latin typeface="Consolas" panose="020B0609020204030204" pitchFamily="49" charset="0"/>
              </a:rPr>
              <a:t>publicSpeak</a:t>
            </a:r>
            <a:r>
              <a:rPr lang="en-US" sz="2800" b="0" dirty="0">
                <a:solidFill>
                  <a:srgbClr val="CCCCCC"/>
                </a:solidFill>
                <a:effectLst/>
                <a:latin typeface="Consolas" panose="020B0609020204030204" pitchFamily="49" charset="0"/>
              </a:rPr>
              <a:t>() {</a:t>
            </a:r>
          </a:p>
          <a:p>
            <a:r>
              <a:rPr lang="en-US" sz="2800" b="0" dirty="0">
                <a:solidFill>
                  <a:srgbClr val="CCCCCC"/>
                </a:solidFill>
                <a:effectLst/>
                <a:latin typeface="Consolas" panose="020B0609020204030204" pitchFamily="49" charset="0"/>
              </a:rPr>
              <a:t>    </a:t>
            </a:r>
            <a:r>
              <a:rPr lang="en-US" sz="2800" b="0" dirty="0">
                <a:solidFill>
                  <a:srgbClr val="6A9955"/>
                </a:solidFill>
                <a:effectLst/>
                <a:latin typeface="Consolas" panose="020B0609020204030204" pitchFamily="49" charset="0"/>
              </a:rPr>
              <a:t>// Public method that calls the private method</a:t>
            </a:r>
            <a:endParaRPr lang="en-US" sz="2800" b="0" dirty="0">
              <a:solidFill>
                <a:srgbClr val="CCCCCC"/>
              </a:solidFill>
              <a:effectLst/>
              <a:latin typeface="Consolas" panose="020B0609020204030204" pitchFamily="49" charset="0"/>
            </a:endParaRPr>
          </a:p>
          <a:p>
            <a:r>
              <a:rPr lang="en-US" sz="2800" b="0" dirty="0">
                <a:solidFill>
                  <a:srgbClr val="CCCCCC"/>
                </a:solidFill>
                <a:effectLst/>
                <a:latin typeface="Consolas" panose="020B0609020204030204" pitchFamily="49" charset="0"/>
              </a:rPr>
              <a:t>    </a:t>
            </a:r>
            <a:r>
              <a:rPr lang="en-US" sz="2800" b="0" dirty="0">
                <a:solidFill>
                  <a:srgbClr val="DCDCAA"/>
                </a:solidFill>
                <a:effectLst/>
                <a:latin typeface="Consolas" panose="020B0609020204030204" pitchFamily="49" charset="0"/>
              </a:rPr>
              <a:t>_speak</a:t>
            </a:r>
            <a:r>
              <a:rPr lang="en-US" sz="2800" b="0" dirty="0">
                <a:solidFill>
                  <a:srgbClr val="CCCCCC"/>
                </a:solidFill>
                <a:effectLst/>
                <a:latin typeface="Consolas" panose="020B0609020204030204" pitchFamily="49" charset="0"/>
              </a:rPr>
              <a:t>();</a:t>
            </a:r>
          </a:p>
          <a:p>
            <a:r>
              <a:rPr lang="en-US" sz="2800" b="0" dirty="0">
                <a:solidFill>
                  <a:srgbClr val="CCCCCC"/>
                </a:solidFill>
                <a:effectLst/>
                <a:latin typeface="Consolas" panose="020B0609020204030204" pitchFamily="49" charset="0"/>
              </a:rPr>
              <a:t>  }</a:t>
            </a:r>
          </a:p>
          <a:p>
            <a:r>
              <a:rPr lang="en-US" sz="2800" b="0" dirty="0">
                <a:solidFill>
                  <a:srgbClr val="CCCCCC"/>
                </a:solidFill>
                <a:effectLst/>
                <a:latin typeface="Consolas" panose="020B0609020204030204" pitchFamily="49" charset="0"/>
              </a:rPr>
              <a:t>}</a:t>
            </a:r>
          </a:p>
          <a:p>
            <a:br>
              <a:rPr lang="en-US" sz="2800" b="0" dirty="0">
                <a:solidFill>
                  <a:srgbClr val="CCCCCC"/>
                </a:solidFill>
                <a:effectLst/>
                <a:latin typeface="Consolas" panose="020B0609020204030204" pitchFamily="49" charset="0"/>
              </a:rPr>
            </a:br>
            <a:r>
              <a:rPr lang="en-US" sz="2800" b="0" dirty="0">
                <a:solidFill>
                  <a:srgbClr val="569CD6"/>
                </a:solidFill>
                <a:effectLst/>
                <a:latin typeface="Consolas" panose="020B0609020204030204" pitchFamily="49" charset="0"/>
              </a:rPr>
              <a:t>class</a:t>
            </a:r>
            <a:r>
              <a:rPr lang="en-US" sz="2800" b="0" dirty="0">
                <a:solidFill>
                  <a:srgbClr val="CCCCCC"/>
                </a:solidFill>
                <a:effectLst/>
                <a:latin typeface="Consolas" panose="020B0609020204030204" pitchFamily="49" charset="0"/>
              </a:rPr>
              <a:t> </a:t>
            </a:r>
            <a:r>
              <a:rPr lang="en-US" sz="2800" b="0" dirty="0">
                <a:solidFill>
                  <a:srgbClr val="4EC9B0"/>
                </a:solidFill>
                <a:effectLst/>
                <a:latin typeface="Consolas" panose="020B0609020204030204" pitchFamily="49" charset="0"/>
              </a:rPr>
              <a:t>Dog</a:t>
            </a:r>
            <a:r>
              <a:rPr lang="en-US" sz="2800" b="0" dirty="0">
                <a:solidFill>
                  <a:srgbClr val="CCCCCC"/>
                </a:solidFill>
                <a:effectLst/>
                <a:latin typeface="Consolas" panose="020B0609020204030204" pitchFamily="49" charset="0"/>
              </a:rPr>
              <a:t> </a:t>
            </a:r>
            <a:r>
              <a:rPr lang="en-US" sz="2800" b="0" dirty="0">
                <a:solidFill>
                  <a:srgbClr val="569CD6"/>
                </a:solidFill>
                <a:effectLst/>
                <a:latin typeface="Consolas" panose="020B0609020204030204" pitchFamily="49" charset="0"/>
              </a:rPr>
              <a:t>extends</a:t>
            </a:r>
            <a:r>
              <a:rPr lang="en-US" sz="2800" b="0" dirty="0">
                <a:solidFill>
                  <a:srgbClr val="CCCCCC"/>
                </a:solidFill>
                <a:effectLst/>
                <a:latin typeface="Consolas" panose="020B0609020204030204" pitchFamily="49" charset="0"/>
              </a:rPr>
              <a:t> </a:t>
            </a:r>
            <a:r>
              <a:rPr lang="en-US" sz="2800" b="0" dirty="0">
                <a:solidFill>
                  <a:srgbClr val="4EC9B0"/>
                </a:solidFill>
                <a:effectLst/>
                <a:latin typeface="Consolas" panose="020B0609020204030204" pitchFamily="49" charset="0"/>
              </a:rPr>
              <a:t>Animal</a:t>
            </a:r>
            <a:r>
              <a:rPr lang="en-US" sz="2800" b="0" dirty="0">
                <a:solidFill>
                  <a:srgbClr val="CCCCCC"/>
                </a:solidFill>
                <a:effectLst/>
                <a:latin typeface="Consolas" panose="020B0609020204030204" pitchFamily="49" charset="0"/>
              </a:rPr>
              <a:t> {</a:t>
            </a:r>
          </a:p>
          <a:p>
            <a:r>
              <a:rPr lang="en-US" sz="2800" b="0" dirty="0">
                <a:solidFill>
                  <a:srgbClr val="CCCCCC"/>
                </a:solidFill>
                <a:effectLst/>
                <a:latin typeface="Consolas" panose="020B0609020204030204" pitchFamily="49" charset="0"/>
              </a:rPr>
              <a:t>  </a:t>
            </a:r>
            <a:r>
              <a:rPr lang="en-US" sz="2800" b="0" dirty="0">
                <a:solidFill>
                  <a:srgbClr val="4EC9B0"/>
                </a:solidFill>
                <a:effectLst/>
                <a:latin typeface="Consolas" panose="020B0609020204030204" pitchFamily="49" charset="0"/>
              </a:rPr>
              <a:t>Dog</a:t>
            </a:r>
            <a:r>
              <a:rPr lang="en-US" sz="2800" b="0" dirty="0">
                <a:solidFill>
                  <a:srgbClr val="CCCCCC"/>
                </a:solidFill>
                <a:effectLst/>
                <a:latin typeface="Consolas" panose="020B0609020204030204" pitchFamily="49" charset="0"/>
              </a:rPr>
              <a:t>(</a:t>
            </a:r>
            <a:r>
              <a:rPr lang="en-US" sz="2800" b="0" dirty="0">
                <a:solidFill>
                  <a:srgbClr val="4EC9B0"/>
                </a:solidFill>
                <a:effectLst/>
                <a:latin typeface="Consolas" panose="020B0609020204030204" pitchFamily="49" charset="0"/>
              </a:rPr>
              <a:t>String</a:t>
            </a:r>
            <a:r>
              <a:rPr lang="en-US" sz="2800" b="0" dirty="0">
                <a:solidFill>
                  <a:srgbClr val="CCCCCC"/>
                </a:solidFill>
                <a:effectLst/>
                <a:latin typeface="Consolas" panose="020B0609020204030204" pitchFamily="49" charset="0"/>
              </a:rPr>
              <a:t> </a:t>
            </a:r>
            <a:r>
              <a:rPr lang="en-US" sz="2800" b="0" dirty="0">
                <a:solidFill>
                  <a:srgbClr val="9CDCFE"/>
                </a:solidFill>
                <a:effectLst/>
                <a:latin typeface="Consolas" panose="020B0609020204030204" pitchFamily="49" charset="0"/>
              </a:rPr>
              <a:t>name</a:t>
            </a:r>
            <a:r>
              <a:rPr lang="en-US" sz="2800" b="0" dirty="0">
                <a:solidFill>
                  <a:srgbClr val="CCCCCC"/>
                </a:solidFill>
                <a:effectLst/>
                <a:latin typeface="Consolas" panose="020B0609020204030204" pitchFamily="49" charset="0"/>
              </a:rPr>
              <a:t>) </a:t>
            </a:r>
            <a:r>
              <a:rPr lang="en-US" sz="2800" b="0" dirty="0">
                <a:solidFill>
                  <a:srgbClr val="D4D4D4"/>
                </a:solidFill>
                <a:effectLst/>
                <a:latin typeface="Consolas" panose="020B0609020204030204" pitchFamily="49" charset="0"/>
              </a:rPr>
              <a:t>:</a:t>
            </a:r>
            <a:r>
              <a:rPr lang="en-US" sz="2800" b="0" dirty="0">
                <a:solidFill>
                  <a:srgbClr val="CCCCCC"/>
                </a:solidFill>
                <a:effectLst/>
                <a:latin typeface="Consolas" panose="020B0609020204030204" pitchFamily="49" charset="0"/>
              </a:rPr>
              <a:t> </a:t>
            </a:r>
            <a:r>
              <a:rPr lang="en-US" sz="2800" b="0" dirty="0">
                <a:solidFill>
                  <a:srgbClr val="569CD6"/>
                </a:solidFill>
                <a:effectLst/>
                <a:latin typeface="Consolas" panose="020B0609020204030204" pitchFamily="49" charset="0"/>
              </a:rPr>
              <a:t>super</a:t>
            </a:r>
            <a:r>
              <a:rPr lang="en-US" sz="2800" b="0" dirty="0">
                <a:solidFill>
                  <a:srgbClr val="CCCCCC"/>
                </a:solidFill>
                <a:effectLst/>
                <a:latin typeface="Consolas" panose="020B0609020204030204" pitchFamily="49" charset="0"/>
              </a:rPr>
              <a:t>(</a:t>
            </a:r>
            <a:r>
              <a:rPr lang="en-US" sz="2800" b="0" dirty="0">
                <a:solidFill>
                  <a:srgbClr val="9CDCFE"/>
                </a:solidFill>
                <a:effectLst/>
                <a:latin typeface="Consolas" panose="020B0609020204030204" pitchFamily="49" charset="0"/>
              </a:rPr>
              <a:t>name</a:t>
            </a:r>
            <a:r>
              <a:rPr lang="en-US" sz="2800" b="0" dirty="0">
                <a:solidFill>
                  <a:srgbClr val="CCCCCC"/>
                </a:solidFill>
                <a:effectLst/>
                <a:latin typeface="Consolas" panose="020B0609020204030204" pitchFamily="49" charset="0"/>
              </a:rPr>
              <a:t>);</a:t>
            </a:r>
            <a:br>
              <a:rPr lang="en-US" sz="2800" b="0" dirty="0">
                <a:solidFill>
                  <a:srgbClr val="CCCCCC"/>
                </a:solidFill>
                <a:effectLst/>
                <a:latin typeface="Consolas" panose="020B0609020204030204" pitchFamily="49" charset="0"/>
              </a:rPr>
            </a:br>
            <a:r>
              <a:rPr lang="en-US" sz="2800" b="0" dirty="0">
                <a:solidFill>
                  <a:srgbClr val="CCCCCC"/>
                </a:solidFill>
                <a:effectLst/>
                <a:latin typeface="Consolas" panose="020B0609020204030204" pitchFamily="49" charset="0"/>
              </a:rPr>
              <a:t>  </a:t>
            </a:r>
            <a:r>
              <a:rPr lang="en-US" sz="2800" b="0" dirty="0">
                <a:solidFill>
                  <a:srgbClr val="569CD6"/>
                </a:solidFill>
                <a:effectLst/>
                <a:latin typeface="Consolas" panose="020B0609020204030204" pitchFamily="49" charset="0"/>
              </a:rPr>
              <a:t>void</a:t>
            </a:r>
            <a:r>
              <a:rPr lang="en-US" sz="2800" b="0" dirty="0">
                <a:solidFill>
                  <a:srgbClr val="CCCCCC"/>
                </a:solidFill>
                <a:effectLst/>
                <a:latin typeface="Consolas" panose="020B0609020204030204" pitchFamily="49" charset="0"/>
              </a:rPr>
              <a:t> </a:t>
            </a:r>
            <a:r>
              <a:rPr lang="en-US" sz="2800" b="0" dirty="0" err="1">
                <a:solidFill>
                  <a:srgbClr val="DCDCAA"/>
                </a:solidFill>
                <a:effectLst/>
                <a:latin typeface="Consolas" panose="020B0609020204030204" pitchFamily="49" charset="0"/>
              </a:rPr>
              <a:t>speakLoud</a:t>
            </a:r>
            <a:r>
              <a:rPr lang="en-US" sz="2800" b="0" dirty="0">
                <a:solidFill>
                  <a:srgbClr val="CCCCCC"/>
                </a:solidFill>
                <a:effectLst/>
                <a:latin typeface="Consolas" panose="020B0609020204030204" pitchFamily="49" charset="0"/>
              </a:rPr>
              <a:t>() {</a:t>
            </a:r>
          </a:p>
          <a:p>
            <a:r>
              <a:rPr lang="en-US" sz="2800" b="0" dirty="0">
                <a:solidFill>
                  <a:srgbClr val="CCCCCC"/>
                </a:solidFill>
                <a:effectLst/>
                <a:latin typeface="Consolas" panose="020B0609020204030204" pitchFamily="49" charset="0"/>
              </a:rPr>
              <a:t>    </a:t>
            </a:r>
            <a:r>
              <a:rPr lang="en-US" sz="2800" b="0" dirty="0">
                <a:solidFill>
                  <a:srgbClr val="6A9955"/>
                </a:solidFill>
                <a:effectLst/>
                <a:latin typeface="Consolas" panose="020B0609020204030204" pitchFamily="49" charset="0"/>
              </a:rPr>
              <a:t>// _speak();  // Error: '_speak' is private and cannot be accessed in a subclass</a:t>
            </a:r>
            <a:endParaRPr lang="en-US" sz="2800" b="0" dirty="0">
              <a:solidFill>
                <a:srgbClr val="CCCCCC"/>
              </a:solidFill>
              <a:effectLst/>
              <a:latin typeface="Consolas" panose="020B0609020204030204" pitchFamily="49" charset="0"/>
            </a:endParaRPr>
          </a:p>
          <a:p>
            <a:r>
              <a:rPr lang="en-US" sz="2800" b="0" dirty="0">
                <a:solidFill>
                  <a:srgbClr val="CCCCCC"/>
                </a:solidFill>
                <a:effectLst/>
                <a:latin typeface="Consolas" panose="020B0609020204030204" pitchFamily="49" charset="0"/>
              </a:rPr>
              <a:t>    </a:t>
            </a:r>
            <a:r>
              <a:rPr lang="en-US" sz="2800" b="0" dirty="0">
                <a:solidFill>
                  <a:srgbClr val="DCDCAA"/>
                </a:solidFill>
                <a:effectLst/>
                <a:latin typeface="Consolas" panose="020B0609020204030204" pitchFamily="49" charset="0"/>
              </a:rPr>
              <a:t>print</a:t>
            </a:r>
            <a:r>
              <a:rPr lang="en-US" sz="2800" b="0" dirty="0">
                <a:solidFill>
                  <a:srgbClr val="CCCCCC"/>
                </a:solidFill>
                <a:effectLst/>
                <a:latin typeface="Consolas" panose="020B0609020204030204" pitchFamily="49" charset="0"/>
              </a:rPr>
              <a:t>(</a:t>
            </a:r>
          </a:p>
          <a:p>
            <a:r>
              <a:rPr lang="en-US" sz="2800" b="0" dirty="0">
                <a:solidFill>
                  <a:srgbClr val="CCCCCC"/>
                </a:solidFill>
                <a:effectLst/>
                <a:latin typeface="Consolas" panose="020B0609020204030204" pitchFamily="49" charset="0"/>
              </a:rPr>
              <a:t>        </a:t>
            </a:r>
            <a:r>
              <a:rPr lang="en-US" sz="2800" b="0" dirty="0">
                <a:solidFill>
                  <a:srgbClr val="CE9178"/>
                </a:solidFill>
                <a:effectLst/>
                <a:latin typeface="Consolas" panose="020B0609020204030204" pitchFamily="49" charset="0"/>
              </a:rPr>
              <a:t>'</a:t>
            </a:r>
            <a:r>
              <a:rPr lang="en-US" sz="2800" b="0" dirty="0">
                <a:solidFill>
                  <a:srgbClr val="D4D4D4"/>
                </a:solidFill>
                <a:effectLst/>
                <a:latin typeface="Consolas" panose="020B0609020204030204" pitchFamily="49" charset="0"/>
              </a:rPr>
              <a:t>$</a:t>
            </a:r>
            <a:r>
              <a:rPr lang="en-US" sz="2800" b="0" dirty="0">
                <a:solidFill>
                  <a:srgbClr val="9CDCFE"/>
                </a:solidFill>
                <a:effectLst/>
                <a:latin typeface="Consolas" panose="020B0609020204030204" pitchFamily="49" charset="0"/>
              </a:rPr>
              <a:t>_name</a:t>
            </a:r>
            <a:r>
              <a:rPr lang="en-US" sz="2800" b="0" dirty="0">
                <a:solidFill>
                  <a:srgbClr val="CE9178"/>
                </a:solidFill>
                <a:effectLst/>
                <a:latin typeface="Consolas" panose="020B0609020204030204" pitchFamily="49" charset="0"/>
              </a:rPr>
              <a:t> barks loudly'</a:t>
            </a:r>
            <a:r>
              <a:rPr lang="en-US" sz="2800" b="0" dirty="0">
                <a:solidFill>
                  <a:srgbClr val="CCCCCC"/>
                </a:solidFill>
                <a:effectLst/>
                <a:latin typeface="Consolas" panose="020B0609020204030204" pitchFamily="49" charset="0"/>
              </a:rPr>
              <a:t>); </a:t>
            </a:r>
            <a:r>
              <a:rPr lang="en-US" sz="2800" b="0" dirty="0">
                <a:solidFill>
                  <a:srgbClr val="6A9955"/>
                </a:solidFill>
                <a:effectLst/>
                <a:latin typeface="Consolas" panose="020B0609020204030204" pitchFamily="49" charset="0"/>
              </a:rPr>
              <a:t>// Works because _name is accessed via a method within the class</a:t>
            </a:r>
            <a:endParaRPr lang="en-US" sz="2800" b="0" dirty="0">
              <a:solidFill>
                <a:srgbClr val="CCCCCC"/>
              </a:solidFill>
              <a:effectLst/>
              <a:latin typeface="Consolas" panose="020B0609020204030204" pitchFamily="49" charset="0"/>
            </a:endParaRPr>
          </a:p>
          <a:p>
            <a:r>
              <a:rPr lang="en-US" sz="2800" b="0" dirty="0">
                <a:solidFill>
                  <a:srgbClr val="CCCCCC"/>
                </a:solidFill>
                <a:effectLst/>
                <a:latin typeface="Consolas" panose="020B0609020204030204" pitchFamily="49" charset="0"/>
              </a:rPr>
              <a:t>  }</a:t>
            </a:r>
          </a:p>
          <a:p>
            <a:r>
              <a:rPr lang="en-US" sz="2800" b="0" dirty="0">
                <a:solidFill>
                  <a:srgbClr val="CCCCCC"/>
                </a:solidFill>
                <a:effectLst/>
                <a:latin typeface="Consolas" panose="020B0609020204030204" pitchFamily="49" charset="0"/>
              </a:rPr>
              <a:t>}</a:t>
            </a:r>
          </a:p>
          <a:p>
            <a:br>
              <a:rPr lang="en-US" sz="2800" b="0" dirty="0">
                <a:solidFill>
                  <a:srgbClr val="CCCCCC"/>
                </a:solidFill>
                <a:effectLst/>
                <a:latin typeface="Consolas" panose="020B0609020204030204" pitchFamily="49" charset="0"/>
              </a:rPr>
            </a:br>
            <a:r>
              <a:rPr lang="en-US" sz="2800" b="0" dirty="0">
                <a:solidFill>
                  <a:srgbClr val="569CD6"/>
                </a:solidFill>
                <a:effectLst/>
                <a:latin typeface="Consolas" panose="020B0609020204030204" pitchFamily="49" charset="0"/>
              </a:rPr>
              <a:t>void</a:t>
            </a:r>
            <a:r>
              <a:rPr lang="en-US" sz="2800" b="0" dirty="0">
                <a:solidFill>
                  <a:srgbClr val="CCCCCC"/>
                </a:solidFill>
                <a:effectLst/>
                <a:latin typeface="Consolas" panose="020B0609020204030204" pitchFamily="49" charset="0"/>
              </a:rPr>
              <a:t> </a:t>
            </a:r>
            <a:r>
              <a:rPr lang="en-US" sz="2800" b="0" dirty="0">
                <a:solidFill>
                  <a:srgbClr val="DCDCAA"/>
                </a:solidFill>
                <a:effectLst/>
                <a:latin typeface="Consolas" panose="020B0609020204030204" pitchFamily="49" charset="0"/>
              </a:rPr>
              <a:t>main</a:t>
            </a:r>
            <a:r>
              <a:rPr lang="en-US" sz="2800" b="0" dirty="0">
                <a:solidFill>
                  <a:srgbClr val="CCCCCC"/>
                </a:solidFill>
                <a:effectLst/>
                <a:latin typeface="Consolas" panose="020B0609020204030204" pitchFamily="49" charset="0"/>
              </a:rPr>
              <a:t>() {</a:t>
            </a:r>
          </a:p>
          <a:p>
            <a:r>
              <a:rPr lang="en-US" sz="2800" b="0" dirty="0">
                <a:solidFill>
                  <a:srgbClr val="CCCCCC"/>
                </a:solidFill>
                <a:effectLst/>
                <a:latin typeface="Consolas" panose="020B0609020204030204" pitchFamily="49" charset="0"/>
              </a:rPr>
              <a:t>  </a:t>
            </a:r>
            <a:r>
              <a:rPr lang="en-US" sz="2800" b="0" dirty="0">
                <a:solidFill>
                  <a:srgbClr val="569CD6"/>
                </a:solidFill>
                <a:effectLst/>
                <a:latin typeface="Consolas" panose="020B0609020204030204" pitchFamily="49" charset="0"/>
              </a:rPr>
              <a:t>var</a:t>
            </a:r>
            <a:r>
              <a:rPr lang="en-US" sz="2800" b="0" dirty="0">
                <a:solidFill>
                  <a:srgbClr val="CCCCCC"/>
                </a:solidFill>
                <a:effectLst/>
                <a:latin typeface="Consolas" panose="020B0609020204030204" pitchFamily="49" charset="0"/>
              </a:rPr>
              <a:t> </a:t>
            </a:r>
            <a:r>
              <a:rPr lang="en-US" sz="2800" b="0" dirty="0">
                <a:solidFill>
                  <a:srgbClr val="9CDCFE"/>
                </a:solidFill>
                <a:effectLst/>
                <a:latin typeface="Consolas" panose="020B0609020204030204" pitchFamily="49" charset="0"/>
              </a:rPr>
              <a:t>dog</a:t>
            </a:r>
            <a:r>
              <a:rPr lang="en-US" sz="2800" b="0" dirty="0">
                <a:solidFill>
                  <a:srgbClr val="CCCCCC"/>
                </a:solidFill>
                <a:effectLst/>
                <a:latin typeface="Consolas" panose="020B0609020204030204" pitchFamily="49" charset="0"/>
              </a:rPr>
              <a:t> </a:t>
            </a:r>
            <a:r>
              <a:rPr lang="en-US" sz="2800" b="0" dirty="0">
                <a:solidFill>
                  <a:srgbClr val="D4D4D4"/>
                </a:solidFill>
                <a:effectLst/>
                <a:latin typeface="Consolas" panose="020B0609020204030204" pitchFamily="49" charset="0"/>
              </a:rPr>
              <a:t>=</a:t>
            </a:r>
            <a:r>
              <a:rPr lang="en-US" sz="2800" b="0" dirty="0">
                <a:solidFill>
                  <a:srgbClr val="CCCCCC"/>
                </a:solidFill>
                <a:effectLst/>
                <a:latin typeface="Consolas" panose="020B0609020204030204" pitchFamily="49" charset="0"/>
              </a:rPr>
              <a:t> </a:t>
            </a:r>
            <a:r>
              <a:rPr lang="en-US" sz="2800" b="0" dirty="0">
                <a:solidFill>
                  <a:srgbClr val="4EC9B0"/>
                </a:solidFill>
                <a:effectLst/>
                <a:latin typeface="Consolas" panose="020B0609020204030204" pitchFamily="49" charset="0"/>
              </a:rPr>
              <a:t>Dog</a:t>
            </a:r>
            <a:r>
              <a:rPr lang="en-US" sz="2800" b="0" dirty="0">
                <a:solidFill>
                  <a:srgbClr val="CCCCCC"/>
                </a:solidFill>
                <a:effectLst/>
                <a:latin typeface="Consolas" panose="020B0609020204030204" pitchFamily="49" charset="0"/>
              </a:rPr>
              <a:t>(</a:t>
            </a:r>
            <a:r>
              <a:rPr lang="en-US" sz="2800" b="0" dirty="0">
                <a:solidFill>
                  <a:srgbClr val="CE9178"/>
                </a:solidFill>
                <a:effectLst/>
                <a:latin typeface="Consolas" panose="020B0609020204030204" pitchFamily="49" charset="0"/>
              </a:rPr>
              <a:t>'Buddy'</a:t>
            </a:r>
            <a:r>
              <a:rPr lang="en-US" sz="2800" b="0" dirty="0">
                <a:solidFill>
                  <a:srgbClr val="CCCCCC"/>
                </a:solidFill>
                <a:effectLst/>
                <a:latin typeface="Consolas" panose="020B0609020204030204" pitchFamily="49" charset="0"/>
              </a:rPr>
              <a:t>);</a:t>
            </a:r>
          </a:p>
          <a:p>
            <a:r>
              <a:rPr lang="en-US" sz="2800" b="0" dirty="0">
                <a:solidFill>
                  <a:srgbClr val="CCCCCC"/>
                </a:solidFill>
                <a:effectLst/>
                <a:latin typeface="Consolas" panose="020B0609020204030204" pitchFamily="49" charset="0"/>
              </a:rPr>
              <a:t>  </a:t>
            </a:r>
            <a:r>
              <a:rPr lang="en-US" sz="2800" b="0" dirty="0" err="1">
                <a:solidFill>
                  <a:srgbClr val="9CDCFE"/>
                </a:solidFill>
                <a:effectLst/>
                <a:latin typeface="Consolas" panose="020B0609020204030204" pitchFamily="49" charset="0"/>
              </a:rPr>
              <a:t>dog</a:t>
            </a:r>
            <a:r>
              <a:rPr lang="en-US" sz="2800" b="0" dirty="0" err="1">
                <a:solidFill>
                  <a:srgbClr val="CCCCCC"/>
                </a:solidFill>
                <a:effectLst/>
                <a:latin typeface="Consolas" panose="020B0609020204030204" pitchFamily="49" charset="0"/>
              </a:rPr>
              <a:t>.</a:t>
            </a:r>
            <a:r>
              <a:rPr lang="en-US" sz="2800" b="0" dirty="0" err="1">
                <a:solidFill>
                  <a:srgbClr val="DCDCAA"/>
                </a:solidFill>
                <a:effectLst/>
                <a:latin typeface="Consolas" panose="020B0609020204030204" pitchFamily="49" charset="0"/>
              </a:rPr>
              <a:t>publicSpeak</a:t>
            </a:r>
            <a:r>
              <a:rPr lang="en-US" sz="2800" b="0" dirty="0">
                <a:solidFill>
                  <a:srgbClr val="CCCCCC"/>
                </a:solidFill>
                <a:effectLst/>
                <a:latin typeface="Consolas" panose="020B0609020204030204" pitchFamily="49" charset="0"/>
              </a:rPr>
              <a:t>(); </a:t>
            </a:r>
            <a:r>
              <a:rPr lang="en-US" sz="2800" b="0" dirty="0">
                <a:solidFill>
                  <a:srgbClr val="6A9955"/>
                </a:solidFill>
                <a:effectLst/>
                <a:latin typeface="Consolas" panose="020B0609020204030204" pitchFamily="49" charset="0"/>
              </a:rPr>
              <a:t>// Output: Buddy makes a sound</a:t>
            </a:r>
            <a:endParaRPr lang="en-US" sz="2800" b="0" dirty="0">
              <a:solidFill>
                <a:srgbClr val="CCCCCC"/>
              </a:solidFill>
              <a:effectLst/>
              <a:latin typeface="Consolas" panose="020B0609020204030204" pitchFamily="49" charset="0"/>
            </a:endParaRPr>
          </a:p>
          <a:p>
            <a:r>
              <a:rPr lang="en-US" sz="2800" b="0" dirty="0">
                <a:solidFill>
                  <a:srgbClr val="CCCCCC"/>
                </a:solidFill>
                <a:effectLst/>
                <a:latin typeface="Consolas" panose="020B0609020204030204" pitchFamily="49" charset="0"/>
              </a:rPr>
              <a:t>  </a:t>
            </a:r>
            <a:r>
              <a:rPr lang="en-US" sz="2800" b="0" dirty="0" err="1">
                <a:solidFill>
                  <a:srgbClr val="9CDCFE"/>
                </a:solidFill>
                <a:effectLst/>
                <a:latin typeface="Consolas" panose="020B0609020204030204" pitchFamily="49" charset="0"/>
              </a:rPr>
              <a:t>dog</a:t>
            </a:r>
            <a:r>
              <a:rPr lang="en-US" sz="2800" b="0" dirty="0" err="1">
                <a:solidFill>
                  <a:srgbClr val="CCCCCC"/>
                </a:solidFill>
                <a:effectLst/>
                <a:latin typeface="Consolas" panose="020B0609020204030204" pitchFamily="49" charset="0"/>
              </a:rPr>
              <a:t>.</a:t>
            </a:r>
            <a:r>
              <a:rPr lang="en-US" sz="2800" b="0" dirty="0" err="1">
                <a:solidFill>
                  <a:srgbClr val="DCDCAA"/>
                </a:solidFill>
                <a:effectLst/>
                <a:latin typeface="Consolas" panose="020B0609020204030204" pitchFamily="49" charset="0"/>
              </a:rPr>
              <a:t>speakLoud</a:t>
            </a:r>
            <a:r>
              <a:rPr lang="en-US" sz="2800" b="0" dirty="0">
                <a:solidFill>
                  <a:srgbClr val="CCCCCC"/>
                </a:solidFill>
                <a:effectLst/>
                <a:latin typeface="Consolas" panose="020B0609020204030204" pitchFamily="49" charset="0"/>
              </a:rPr>
              <a:t>(); </a:t>
            </a:r>
            <a:r>
              <a:rPr lang="en-US" sz="2800" b="0" dirty="0">
                <a:solidFill>
                  <a:srgbClr val="6A9955"/>
                </a:solidFill>
                <a:effectLst/>
                <a:latin typeface="Consolas" panose="020B0609020204030204" pitchFamily="49" charset="0"/>
              </a:rPr>
              <a:t>// Output: Buddy barks loudly</a:t>
            </a:r>
            <a:endParaRPr lang="en-US" sz="2800" b="0" dirty="0">
              <a:solidFill>
                <a:srgbClr val="CCCCCC"/>
              </a:solidFill>
              <a:effectLst/>
              <a:latin typeface="Consolas" panose="020B0609020204030204" pitchFamily="49" charset="0"/>
            </a:endParaRPr>
          </a:p>
          <a:p>
            <a:r>
              <a:rPr lang="en-US" sz="2800" b="0" dirty="0">
                <a:solidFill>
                  <a:srgbClr val="CCCCCC"/>
                </a:solidFill>
                <a:effectLst/>
                <a:latin typeface="Consolas" panose="020B0609020204030204" pitchFamily="49" charset="0"/>
              </a:rPr>
              <a:t>}</a:t>
            </a:r>
          </a:p>
          <a:p>
            <a:br>
              <a:rPr lang="en-US" sz="2800" b="0" dirty="0">
                <a:solidFill>
                  <a:srgbClr val="CCCCCC"/>
                </a:solidFill>
                <a:effectLst/>
                <a:latin typeface="Consolas" panose="020B0609020204030204" pitchFamily="49" charset="0"/>
              </a:rPr>
            </a:br>
            <a:endParaRPr lang="en-US" sz="2800" b="0" dirty="0">
              <a:solidFill>
                <a:srgbClr val="CCCCCC"/>
              </a:solidFill>
              <a:effectLst/>
              <a:latin typeface="Consolas" panose="020B0609020204030204" pitchFamily="49" charset="0"/>
            </a:endParaRPr>
          </a:p>
        </p:txBody>
      </p:sp>
    </p:spTree>
    <p:extLst>
      <p:ext uri="{BB962C8B-B14F-4D97-AF65-F5344CB8AC3E}">
        <p14:creationId xmlns:p14="http://schemas.microsoft.com/office/powerpoint/2010/main" val="22627006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40"/>
          <p:cNvSpPr txBox="1">
            <a:spLocks noGrp="1"/>
          </p:cNvSpPr>
          <p:nvPr>
            <p:ph type="body" idx="1"/>
          </p:nvPr>
        </p:nvSpPr>
        <p:spPr>
          <a:xfrm>
            <a:off x="1149500" y="4079650"/>
            <a:ext cx="21906300" cy="1661963"/>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dirty="0"/>
              <a:t>Encapsulation restricts direct access to some of an object's components, which can be achieved through access modifiers.</a:t>
            </a:r>
            <a:endParaRPr dirty="0"/>
          </a:p>
        </p:txBody>
      </p:sp>
      <p:sp>
        <p:nvSpPr>
          <p:cNvPr id="213" name="Google Shape;213;p40"/>
          <p:cNvSpPr txBox="1">
            <a:spLocks noGrp="1"/>
          </p:cNvSpPr>
          <p:nvPr>
            <p:ph type="title"/>
          </p:nvPr>
        </p:nvSpPr>
        <p:spPr>
          <a:xfrm>
            <a:off x="893050" y="1290125"/>
            <a:ext cx="21956100" cy="1926000"/>
          </a:xfrm>
          <a:prstGeom prst="rect">
            <a:avLst/>
          </a:prstGeom>
        </p:spPr>
        <p:txBody>
          <a:bodyPr spcFirstLastPara="1" wrap="square" lIns="243800" tIns="243800" rIns="243800" bIns="243800" anchor="t" anchorCtr="0">
            <a:spAutoFit/>
          </a:bodyPr>
          <a:lstStyle/>
          <a:p>
            <a:pPr marL="0" lvl="0" indent="0" algn="l" rtl="0">
              <a:spcBef>
                <a:spcPts val="0"/>
              </a:spcBef>
              <a:spcAft>
                <a:spcPts val="0"/>
              </a:spcAft>
              <a:buNone/>
            </a:pPr>
            <a:r>
              <a:rPr lang="en-US" dirty="0"/>
              <a:t>Encapsulation</a:t>
            </a:r>
            <a:endParaRPr dirty="0"/>
          </a:p>
        </p:txBody>
      </p:sp>
      <p:sp>
        <p:nvSpPr>
          <p:cNvPr id="214" name="Google Shape;214;p40"/>
          <p:cNvSpPr txBox="1">
            <a:spLocks noGrp="1"/>
          </p:cNvSpPr>
          <p:nvPr>
            <p:ph type="subTitle" idx="2"/>
          </p:nvPr>
        </p:nvSpPr>
        <p:spPr>
          <a:xfrm>
            <a:off x="1095650" y="3035275"/>
            <a:ext cx="22014000" cy="9255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US" dirty="0"/>
              <a:t>Keep it sealed and protected</a:t>
            </a: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7"/>
          <p:cNvSpPr/>
          <p:nvPr/>
        </p:nvSpPr>
        <p:spPr>
          <a:xfrm>
            <a:off x="1273800" y="962525"/>
            <a:ext cx="22383000" cy="11359200"/>
          </a:xfrm>
          <a:prstGeom prst="rect">
            <a:avLst/>
          </a:prstGeom>
          <a:noFill/>
          <a:ln>
            <a:noFill/>
          </a:ln>
        </p:spPr>
        <p:txBody>
          <a:bodyPr spcFirstLastPara="1" wrap="square" lIns="50800" tIns="50800" rIns="50800" bIns="50800" anchor="ctr" anchorCtr="0">
            <a:noAutofit/>
          </a:bodyPr>
          <a:lstStyle/>
          <a:p>
            <a:r>
              <a:rPr lang="en-US" sz="3600" b="0" dirty="0">
                <a:solidFill>
                  <a:srgbClr val="569CD6"/>
                </a:solidFill>
                <a:effectLst/>
                <a:latin typeface="Consolas" panose="020B0609020204030204" pitchFamily="49" charset="0"/>
              </a:rPr>
              <a:t>class</a:t>
            </a:r>
            <a:r>
              <a:rPr lang="en-US" sz="3600" b="0" dirty="0">
                <a:solidFill>
                  <a:srgbClr val="CCCCCC"/>
                </a:solidFill>
                <a:effectLst/>
                <a:latin typeface="Consolas" panose="020B0609020204030204" pitchFamily="49" charset="0"/>
              </a:rPr>
              <a:t> </a:t>
            </a:r>
            <a:r>
              <a:rPr lang="en-US" sz="3600" b="0" dirty="0">
                <a:solidFill>
                  <a:srgbClr val="4EC9B0"/>
                </a:solidFill>
                <a:effectLst/>
                <a:latin typeface="Consolas" panose="020B0609020204030204" pitchFamily="49" charset="0"/>
              </a:rPr>
              <a:t>Animal</a:t>
            </a:r>
            <a:r>
              <a:rPr lang="en-US" sz="3600" b="0" dirty="0">
                <a:solidFill>
                  <a:srgbClr val="CCCCCC"/>
                </a:solidFill>
                <a:effectLst/>
                <a:latin typeface="Consolas" panose="020B0609020204030204" pitchFamily="49" charset="0"/>
              </a:rPr>
              <a:t> {</a:t>
            </a:r>
          </a:p>
          <a:p>
            <a:r>
              <a:rPr lang="en-US" sz="3600" b="0" dirty="0">
                <a:solidFill>
                  <a:srgbClr val="CCCCCC"/>
                </a:solidFill>
                <a:effectLst/>
                <a:latin typeface="Consolas" panose="020B0609020204030204" pitchFamily="49" charset="0"/>
              </a:rPr>
              <a:t>  </a:t>
            </a:r>
            <a:r>
              <a:rPr lang="en-US" sz="3600" b="0" dirty="0">
                <a:solidFill>
                  <a:srgbClr val="4EC9B0"/>
                </a:solidFill>
                <a:effectLst/>
                <a:latin typeface="Consolas" panose="020B0609020204030204" pitchFamily="49" charset="0"/>
              </a:rPr>
              <a:t>String</a:t>
            </a:r>
            <a:r>
              <a:rPr lang="en-US" sz="3600" b="0" dirty="0">
                <a:solidFill>
                  <a:srgbClr val="CCCCCC"/>
                </a:solidFill>
                <a:effectLst/>
                <a:latin typeface="Consolas" panose="020B0609020204030204" pitchFamily="49" charset="0"/>
              </a:rPr>
              <a:t> </a:t>
            </a:r>
            <a:r>
              <a:rPr lang="en-US" sz="3600" b="0" dirty="0">
                <a:solidFill>
                  <a:srgbClr val="9CDCFE"/>
                </a:solidFill>
                <a:effectLst/>
                <a:latin typeface="Consolas" panose="020B0609020204030204" pitchFamily="49" charset="0"/>
              </a:rPr>
              <a:t>_name</a:t>
            </a:r>
            <a:r>
              <a:rPr lang="en-US" sz="3600" b="0" dirty="0">
                <a:solidFill>
                  <a:srgbClr val="CCCCCC"/>
                </a:solidFill>
                <a:effectLst/>
                <a:latin typeface="Consolas" panose="020B0609020204030204" pitchFamily="49" charset="0"/>
              </a:rPr>
              <a:t>;</a:t>
            </a:r>
          </a:p>
          <a:p>
            <a:r>
              <a:rPr lang="en-US" sz="3600" b="0" dirty="0">
                <a:solidFill>
                  <a:srgbClr val="CCCCCC"/>
                </a:solidFill>
                <a:effectLst/>
                <a:latin typeface="Consolas" panose="020B0609020204030204" pitchFamily="49" charset="0"/>
              </a:rPr>
              <a:t>  </a:t>
            </a:r>
          </a:p>
          <a:p>
            <a:r>
              <a:rPr lang="en-US" sz="3600" b="0" dirty="0">
                <a:solidFill>
                  <a:srgbClr val="CCCCCC"/>
                </a:solidFill>
                <a:effectLst/>
                <a:latin typeface="Consolas" panose="020B0609020204030204" pitchFamily="49" charset="0"/>
              </a:rPr>
              <a:t>  </a:t>
            </a:r>
            <a:r>
              <a:rPr lang="en-US" sz="3600" b="0" dirty="0">
                <a:solidFill>
                  <a:srgbClr val="4EC9B0"/>
                </a:solidFill>
                <a:effectLst/>
                <a:latin typeface="Consolas" panose="020B0609020204030204" pitchFamily="49" charset="0"/>
              </a:rPr>
              <a:t>Animal</a:t>
            </a:r>
            <a:r>
              <a:rPr lang="en-US" sz="3600" b="0" dirty="0">
                <a:solidFill>
                  <a:srgbClr val="CCCCCC"/>
                </a:solidFill>
                <a:effectLst/>
                <a:latin typeface="Consolas" panose="020B0609020204030204" pitchFamily="49" charset="0"/>
              </a:rPr>
              <a:t>(</a:t>
            </a:r>
            <a:r>
              <a:rPr lang="en-US" sz="3600" b="0" dirty="0" err="1">
                <a:solidFill>
                  <a:srgbClr val="569CD6"/>
                </a:solidFill>
                <a:effectLst/>
                <a:latin typeface="Consolas" panose="020B0609020204030204" pitchFamily="49" charset="0"/>
              </a:rPr>
              <a:t>this</a:t>
            </a:r>
            <a:r>
              <a:rPr lang="en-US" sz="3600" b="0" dirty="0" err="1">
                <a:solidFill>
                  <a:srgbClr val="CCCCCC"/>
                </a:solidFill>
                <a:effectLst/>
                <a:latin typeface="Consolas" panose="020B0609020204030204" pitchFamily="49" charset="0"/>
              </a:rPr>
              <a:t>.</a:t>
            </a:r>
            <a:r>
              <a:rPr lang="en-US" sz="3600" b="0" dirty="0" err="1">
                <a:solidFill>
                  <a:srgbClr val="9CDCFE"/>
                </a:solidFill>
                <a:effectLst/>
                <a:latin typeface="Consolas" panose="020B0609020204030204" pitchFamily="49" charset="0"/>
              </a:rPr>
              <a:t>_name</a:t>
            </a:r>
            <a:r>
              <a:rPr lang="en-US" sz="3600" b="0" dirty="0">
                <a:solidFill>
                  <a:srgbClr val="CCCCCC"/>
                </a:solidFill>
                <a:effectLst/>
                <a:latin typeface="Consolas" panose="020B0609020204030204" pitchFamily="49" charset="0"/>
              </a:rPr>
              <a:t>);</a:t>
            </a:r>
          </a:p>
          <a:p>
            <a:r>
              <a:rPr lang="en-US" sz="3600" b="0" dirty="0">
                <a:solidFill>
                  <a:srgbClr val="CCCCCC"/>
                </a:solidFill>
                <a:effectLst/>
                <a:latin typeface="Consolas" panose="020B0609020204030204" pitchFamily="49" charset="0"/>
              </a:rPr>
              <a:t>  </a:t>
            </a:r>
          </a:p>
          <a:p>
            <a:r>
              <a:rPr lang="en-US" sz="3600" b="0" dirty="0">
                <a:solidFill>
                  <a:srgbClr val="CCCCCC"/>
                </a:solidFill>
                <a:effectLst/>
                <a:latin typeface="Consolas" panose="020B0609020204030204" pitchFamily="49" charset="0"/>
              </a:rPr>
              <a:t>  </a:t>
            </a:r>
            <a:r>
              <a:rPr lang="en-US" sz="3600" b="0" dirty="0">
                <a:solidFill>
                  <a:srgbClr val="4EC9B0"/>
                </a:solidFill>
                <a:effectLst/>
                <a:latin typeface="Consolas" panose="020B0609020204030204" pitchFamily="49" charset="0"/>
              </a:rPr>
              <a:t>String</a:t>
            </a:r>
            <a:r>
              <a:rPr lang="en-US" sz="3600" b="0" dirty="0">
                <a:solidFill>
                  <a:srgbClr val="CCCCCC"/>
                </a:solidFill>
                <a:effectLst/>
                <a:latin typeface="Consolas" panose="020B0609020204030204" pitchFamily="49" charset="0"/>
              </a:rPr>
              <a:t> </a:t>
            </a:r>
            <a:r>
              <a:rPr lang="en-US" sz="3600" b="0" dirty="0">
                <a:solidFill>
                  <a:srgbClr val="569CD6"/>
                </a:solidFill>
                <a:effectLst/>
                <a:latin typeface="Consolas" panose="020B0609020204030204" pitchFamily="49" charset="0"/>
              </a:rPr>
              <a:t>get</a:t>
            </a:r>
            <a:r>
              <a:rPr lang="en-US" sz="3600" b="0" dirty="0">
                <a:solidFill>
                  <a:srgbClr val="CCCCCC"/>
                </a:solidFill>
                <a:effectLst/>
                <a:latin typeface="Consolas" panose="020B0609020204030204" pitchFamily="49" charset="0"/>
              </a:rPr>
              <a:t> </a:t>
            </a:r>
            <a:r>
              <a:rPr lang="en-US" sz="3600" b="0" dirty="0">
                <a:solidFill>
                  <a:srgbClr val="9CDCFE"/>
                </a:solidFill>
                <a:effectLst/>
                <a:latin typeface="Consolas" panose="020B0609020204030204" pitchFamily="49" charset="0"/>
              </a:rPr>
              <a:t>name</a:t>
            </a:r>
            <a:r>
              <a:rPr lang="en-US" sz="3600" b="0" dirty="0">
                <a:solidFill>
                  <a:srgbClr val="CCCCCC"/>
                </a:solidFill>
                <a:effectLst/>
                <a:latin typeface="Consolas" panose="020B0609020204030204" pitchFamily="49" charset="0"/>
              </a:rPr>
              <a:t> </a:t>
            </a:r>
            <a:r>
              <a:rPr lang="en-US" sz="3600" b="0" dirty="0">
                <a:solidFill>
                  <a:srgbClr val="D4D4D4"/>
                </a:solidFill>
                <a:effectLst/>
                <a:latin typeface="Consolas" panose="020B0609020204030204" pitchFamily="49" charset="0"/>
              </a:rPr>
              <a:t>=&gt;</a:t>
            </a:r>
            <a:r>
              <a:rPr lang="en-US" sz="3600" b="0" dirty="0">
                <a:solidFill>
                  <a:srgbClr val="CCCCCC"/>
                </a:solidFill>
                <a:effectLst/>
                <a:latin typeface="Consolas" panose="020B0609020204030204" pitchFamily="49" charset="0"/>
              </a:rPr>
              <a:t> </a:t>
            </a:r>
            <a:r>
              <a:rPr lang="en-US" sz="3600" b="0" dirty="0">
                <a:solidFill>
                  <a:srgbClr val="9CDCFE"/>
                </a:solidFill>
                <a:effectLst/>
                <a:latin typeface="Consolas" panose="020B0609020204030204" pitchFamily="49" charset="0"/>
              </a:rPr>
              <a:t>_name</a:t>
            </a:r>
            <a:r>
              <a:rPr lang="en-US" sz="3600" b="0" dirty="0">
                <a:solidFill>
                  <a:srgbClr val="CCCCCC"/>
                </a:solidFill>
                <a:effectLst/>
                <a:latin typeface="Consolas" panose="020B0609020204030204" pitchFamily="49" charset="0"/>
              </a:rPr>
              <a:t>;</a:t>
            </a:r>
          </a:p>
          <a:p>
            <a:r>
              <a:rPr lang="en-US" sz="3600" b="0" dirty="0">
                <a:solidFill>
                  <a:srgbClr val="CCCCCC"/>
                </a:solidFill>
                <a:effectLst/>
                <a:latin typeface="Consolas" panose="020B0609020204030204" pitchFamily="49" charset="0"/>
              </a:rPr>
              <a:t>  </a:t>
            </a:r>
          </a:p>
          <a:p>
            <a:r>
              <a:rPr lang="en-US" sz="3600" b="0" dirty="0">
                <a:solidFill>
                  <a:srgbClr val="CCCCCC"/>
                </a:solidFill>
                <a:effectLst/>
                <a:latin typeface="Consolas" panose="020B0609020204030204" pitchFamily="49" charset="0"/>
              </a:rPr>
              <a:t>  </a:t>
            </a:r>
            <a:r>
              <a:rPr lang="en-US" sz="3600" b="0" dirty="0">
                <a:solidFill>
                  <a:srgbClr val="569CD6"/>
                </a:solidFill>
                <a:effectLst/>
                <a:latin typeface="Consolas" panose="020B0609020204030204" pitchFamily="49" charset="0"/>
              </a:rPr>
              <a:t>set</a:t>
            </a:r>
            <a:r>
              <a:rPr lang="en-US" sz="3600" b="0" dirty="0">
                <a:solidFill>
                  <a:srgbClr val="CCCCCC"/>
                </a:solidFill>
                <a:effectLst/>
                <a:latin typeface="Consolas" panose="020B0609020204030204" pitchFamily="49" charset="0"/>
              </a:rPr>
              <a:t> </a:t>
            </a:r>
            <a:r>
              <a:rPr lang="en-US" sz="3600" b="0" dirty="0">
                <a:solidFill>
                  <a:srgbClr val="9CDCFE"/>
                </a:solidFill>
                <a:effectLst/>
                <a:latin typeface="Consolas" panose="020B0609020204030204" pitchFamily="49" charset="0"/>
              </a:rPr>
              <a:t>name</a:t>
            </a:r>
            <a:r>
              <a:rPr lang="en-US" sz="3600" b="0" dirty="0">
                <a:solidFill>
                  <a:srgbClr val="CCCCCC"/>
                </a:solidFill>
                <a:effectLst/>
                <a:latin typeface="Consolas" panose="020B0609020204030204" pitchFamily="49" charset="0"/>
              </a:rPr>
              <a:t>(</a:t>
            </a:r>
            <a:r>
              <a:rPr lang="en-US" sz="3600" b="0" dirty="0">
                <a:solidFill>
                  <a:srgbClr val="4EC9B0"/>
                </a:solidFill>
                <a:effectLst/>
                <a:latin typeface="Consolas" panose="020B0609020204030204" pitchFamily="49" charset="0"/>
              </a:rPr>
              <a:t>String</a:t>
            </a:r>
            <a:r>
              <a:rPr lang="en-US" sz="3600" b="0" dirty="0">
                <a:solidFill>
                  <a:srgbClr val="CCCCCC"/>
                </a:solidFill>
                <a:effectLst/>
                <a:latin typeface="Consolas" panose="020B0609020204030204" pitchFamily="49" charset="0"/>
              </a:rPr>
              <a:t> </a:t>
            </a:r>
            <a:r>
              <a:rPr lang="en-US" sz="3600" b="0" dirty="0" err="1">
                <a:solidFill>
                  <a:srgbClr val="9CDCFE"/>
                </a:solidFill>
                <a:effectLst/>
                <a:latin typeface="Consolas" panose="020B0609020204030204" pitchFamily="49" charset="0"/>
              </a:rPr>
              <a:t>newName</a:t>
            </a:r>
            <a:r>
              <a:rPr lang="en-US" sz="3600" b="0" dirty="0">
                <a:solidFill>
                  <a:srgbClr val="CCCCCC"/>
                </a:solidFill>
                <a:effectLst/>
                <a:latin typeface="Consolas" panose="020B0609020204030204" pitchFamily="49" charset="0"/>
              </a:rPr>
              <a:t>) {</a:t>
            </a:r>
          </a:p>
          <a:p>
            <a:r>
              <a:rPr lang="en-US" sz="3600" b="0" dirty="0">
                <a:solidFill>
                  <a:srgbClr val="CCCCCC"/>
                </a:solidFill>
                <a:effectLst/>
                <a:latin typeface="Consolas" panose="020B0609020204030204" pitchFamily="49" charset="0"/>
              </a:rPr>
              <a:t>    </a:t>
            </a:r>
            <a:r>
              <a:rPr lang="en-US" sz="3600" b="0" dirty="0">
                <a:solidFill>
                  <a:srgbClr val="9CDCFE"/>
                </a:solidFill>
                <a:effectLst/>
                <a:latin typeface="Consolas" panose="020B0609020204030204" pitchFamily="49" charset="0"/>
              </a:rPr>
              <a:t>_name</a:t>
            </a:r>
            <a:r>
              <a:rPr lang="en-US" sz="3600" b="0" dirty="0">
                <a:solidFill>
                  <a:srgbClr val="CCCCCC"/>
                </a:solidFill>
                <a:effectLst/>
                <a:latin typeface="Consolas" panose="020B0609020204030204" pitchFamily="49" charset="0"/>
              </a:rPr>
              <a:t> </a:t>
            </a:r>
            <a:r>
              <a:rPr lang="en-US" sz="3600" b="0" dirty="0">
                <a:solidFill>
                  <a:srgbClr val="D4D4D4"/>
                </a:solidFill>
                <a:effectLst/>
                <a:latin typeface="Consolas" panose="020B0609020204030204" pitchFamily="49" charset="0"/>
              </a:rPr>
              <a:t>=</a:t>
            </a:r>
            <a:r>
              <a:rPr lang="en-US" sz="3600" b="0" dirty="0">
                <a:solidFill>
                  <a:srgbClr val="CCCCCC"/>
                </a:solidFill>
                <a:effectLst/>
                <a:latin typeface="Consolas" panose="020B0609020204030204" pitchFamily="49" charset="0"/>
              </a:rPr>
              <a:t> </a:t>
            </a:r>
            <a:r>
              <a:rPr lang="en-US" sz="3600" b="0" dirty="0" err="1">
                <a:solidFill>
                  <a:srgbClr val="9CDCFE"/>
                </a:solidFill>
                <a:effectLst/>
                <a:latin typeface="Consolas" panose="020B0609020204030204" pitchFamily="49" charset="0"/>
              </a:rPr>
              <a:t>newName</a:t>
            </a:r>
            <a:r>
              <a:rPr lang="en-US" sz="3600" b="0" dirty="0">
                <a:solidFill>
                  <a:srgbClr val="CCCCCC"/>
                </a:solidFill>
                <a:effectLst/>
                <a:latin typeface="Consolas" panose="020B0609020204030204" pitchFamily="49" charset="0"/>
              </a:rPr>
              <a:t>;</a:t>
            </a:r>
          </a:p>
          <a:p>
            <a:r>
              <a:rPr lang="en-US" sz="3600" b="0" dirty="0">
                <a:solidFill>
                  <a:srgbClr val="CCCCCC"/>
                </a:solidFill>
                <a:effectLst/>
                <a:latin typeface="Consolas" panose="020B0609020204030204" pitchFamily="49" charset="0"/>
              </a:rPr>
              <a:t>  }</a:t>
            </a:r>
          </a:p>
          <a:p>
            <a:r>
              <a:rPr lang="en-US" sz="3600" b="0" dirty="0">
                <a:solidFill>
                  <a:srgbClr val="CCCCCC"/>
                </a:solidFill>
                <a:effectLst/>
                <a:latin typeface="Consolas" panose="020B0609020204030204" pitchFamily="49" charset="0"/>
              </a:rPr>
              <a:t>}</a:t>
            </a:r>
          </a:p>
          <a:p>
            <a:br>
              <a:rPr lang="en-US" sz="3600" b="0" dirty="0">
                <a:solidFill>
                  <a:srgbClr val="CCCCCC"/>
                </a:solidFill>
                <a:effectLst/>
                <a:latin typeface="Consolas" panose="020B0609020204030204" pitchFamily="49" charset="0"/>
              </a:rPr>
            </a:br>
            <a:r>
              <a:rPr lang="en-US" sz="3600" b="0" dirty="0">
                <a:solidFill>
                  <a:srgbClr val="569CD6"/>
                </a:solidFill>
                <a:effectLst/>
                <a:latin typeface="Consolas" panose="020B0609020204030204" pitchFamily="49" charset="0"/>
              </a:rPr>
              <a:t>void</a:t>
            </a:r>
            <a:r>
              <a:rPr lang="en-US" sz="3600" b="0" dirty="0">
                <a:solidFill>
                  <a:srgbClr val="CCCCCC"/>
                </a:solidFill>
                <a:effectLst/>
                <a:latin typeface="Consolas" panose="020B0609020204030204" pitchFamily="49" charset="0"/>
              </a:rPr>
              <a:t> </a:t>
            </a:r>
            <a:r>
              <a:rPr lang="en-US" sz="3600" b="0" dirty="0">
                <a:solidFill>
                  <a:srgbClr val="DCDCAA"/>
                </a:solidFill>
                <a:effectLst/>
                <a:latin typeface="Consolas" panose="020B0609020204030204" pitchFamily="49" charset="0"/>
              </a:rPr>
              <a:t>main</a:t>
            </a:r>
            <a:r>
              <a:rPr lang="en-US" sz="3600" b="0" dirty="0">
                <a:solidFill>
                  <a:srgbClr val="CCCCCC"/>
                </a:solidFill>
                <a:effectLst/>
                <a:latin typeface="Consolas" panose="020B0609020204030204" pitchFamily="49" charset="0"/>
              </a:rPr>
              <a:t>() {</a:t>
            </a:r>
          </a:p>
          <a:p>
            <a:r>
              <a:rPr lang="en-US" sz="3600" b="0" dirty="0">
                <a:solidFill>
                  <a:srgbClr val="CCCCCC"/>
                </a:solidFill>
                <a:effectLst/>
                <a:latin typeface="Consolas" panose="020B0609020204030204" pitchFamily="49" charset="0"/>
              </a:rPr>
              <a:t>  </a:t>
            </a:r>
            <a:r>
              <a:rPr lang="en-US" sz="3600" b="0" dirty="0">
                <a:solidFill>
                  <a:srgbClr val="569CD6"/>
                </a:solidFill>
                <a:effectLst/>
                <a:latin typeface="Consolas" panose="020B0609020204030204" pitchFamily="49" charset="0"/>
              </a:rPr>
              <a:t>var</a:t>
            </a:r>
            <a:r>
              <a:rPr lang="en-US" sz="3600" b="0" dirty="0">
                <a:solidFill>
                  <a:srgbClr val="CCCCCC"/>
                </a:solidFill>
                <a:effectLst/>
                <a:latin typeface="Consolas" panose="020B0609020204030204" pitchFamily="49" charset="0"/>
              </a:rPr>
              <a:t> </a:t>
            </a:r>
            <a:r>
              <a:rPr lang="en-US" sz="3600" b="0" dirty="0">
                <a:solidFill>
                  <a:srgbClr val="9CDCFE"/>
                </a:solidFill>
                <a:effectLst/>
                <a:latin typeface="Consolas" panose="020B0609020204030204" pitchFamily="49" charset="0"/>
              </a:rPr>
              <a:t>animal</a:t>
            </a:r>
            <a:r>
              <a:rPr lang="en-US" sz="3600" b="0" dirty="0">
                <a:solidFill>
                  <a:srgbClr val="CCCCCC"/>
                </a:solidFill>
                <a:effectLst/>
                <a:latin typeface="Consolas" panose="020B0609020204030204" pitchFamily="49" charset="0"/>
              </a:rPr>
              <a:t> </a:t>
            </a:r>
            <a:r>
              <a:rPr lang="en-US" sz="3600" b="0" dirty="0">
                <a:solidFill>
                  <a:srgbClr val="D4D4D4"/>
                </a:solidFill>
                <a:effectLst/>
                <a:latin typeface="Consolas" panose="020B0609020204030204" pitchFamily="49" charset="0"/>
              </a:rPr>
              <a:t>=</a:t>
            </a:r>
            <a:r>
              <a:rPr lang="en-US" sz="3600" b="0" dirty="0">
                <a:solidFill>
                  <a:srgbClr val="CCCCCC"/>
                </a:solidFill>
                <a:effectLst/>
                <a:latin typeface="Consolas" panose="020B0609020204030204" pitchFamily="49" charset="0"/>
              </a:rPr>
              <a:t> </a:t>
            </a:r>
            <a:r>
              <a:rPr lang="en-US" sz="3600" b="0" dirty="0">
                <a:solidFill>
                  <a:srgbClr val="4EC9B0"/>
                </a:solidFill>
                <a:effectLst/>
                <a:latin typeface="Consolas" panose="020B0609020204030204" pitchFamily="49" charset="0"/>
              </a:rPr>
              <a:t>Animal</a:t>
            </a:r>
            <a:r>
              <a:rPr lang="en-US" sz="3600" b="0" dirty="0">
                <a:solidFill>
                  <a:srgbClr val="CCCCCC"/>
                </a:solidFill>
                <a:effectLst/>
                <a:latin typeface="Consolas" panose="020B0609020204030204" pitchFamily="49" charset="0"/>
              </a:rPr>
              <a:t>(</a:t>
            </a:r>
            <a:r>
              <a:rPr lang="en-US" sz="3600" b="0" dirty="0">
                <a:solidFill>
                  <a:srgbClr val="CE9178"/>
                </a:solidFill>
                <a:effectLst/>
                <a:latin typeface="Consolas" panose="020B0609020204030204" pitchFamily="49" charset="0"/>
              </a:rPr>
              <a:t>'Lion'</a:t>
            </a:r>
            <a:r>
              <a:rPr lang="en-US" sz="3600" b="0" dirty="0">
                <a:solidFill>
                  <a:srgbClr val="CCCCCC"/>
                </a:solidFill>
                <a:effectLst/>
                <a:latin typeface="Consolas" panose="020B0609020204030204" pitchFamily="49" charset="0"/>
              </a:rPr>
              <a:t>);</a:t>
            </a:r>
          </a:p>
          <a:p>
            <a:r>
              <a:rPr lang="en-US" sz="3600" b="0" dirty="0">
                <a:solidFill>
                  <a:srgbClr val="CCCCCC"/>
                </a:solidFill>
                <a:effectLst/>
                <a:latin typeface="Consolas" panose="020B0609020204030204" pitchFamily="49" charset="0"/>
              </a:rPr>
              <a:t>  </a:t>
            </a:r>
            <a:r>
              <a:rPr lang="en-US" sz="3600" b="0" dirty="0">
                <a:solidFill>
                  <a:srgbClr val="DCDCAA"/>
                </a:solidFill>
                <a:effectLst/>
                <a:latin typeface="Consolas" panose="020B0609020204030204" pitchFamily="49" charset="0"/>
              </a:rPr>
              <a:t>print</a:t>
            </a:r>
            <a:r>
              <a:rPr lang="en-US" sz="3600" b="0" dirty="0">
                <a:solidFill>
                  <a:srgbClr val="CCCCCC"/>
                </a:solidFill>
                <a:effectLst/>
                <a:latin typeface="Consolas" panose="020B0609020204030204" pitchFamily="49" charset="0"/>
              </a:rPr>
              <a:t>(</a:t>
            </a:r>
            <a:r>
              <a:rPr lang="en-US" sz="3600" b="0" dirty="0">
                <a:solidFill>
                  <a:srgbClr val="9CDCFE"/>
                </a:solidFill>
                <a:effectLst/>
                <a:latin typeface="Consolas" panose="020B0609020204030204" pitchFamily="49" charset="0"/>
              </a:rPr>
              <a:t>animal</a:t>
            </a:r>
            <a:r>
              <a:rPr lang="en-US" sz="3600" b="0" dirty="0">
                <a:solidFill>
                  <a:srgbClr val="CCCCCC"/>
                </a:solidFill>
                <a:effectLst/>
                <a:latin typeface="Consolas" panose="020B0609020204030204" pitchFamily="49" charset="0"/>
              </a:rPr>
              <a:t>.</a:t>
            </a:r>
            <a:r>
              <a:rPr lang="en-US" sz="3600" b="0" dirty="0">
                <a:solidFill>
                  <a:srgbClr val="9CDCFE"/>
                </a:solidFill>
                <a:effectLst/>
                <a:latin typeface="Consolas" panose="020B0609020204030204" pitchFamily="49" charset="0"/>
              </a:rPr>
              <a:t>name</a:t>
            </a:r>
            <a:r>
              <a:rPr lang="en-US" sz="3600" b="0" dirty="0">
                <a:solidFill>
                  <a:srgbClr val="CCCCCC"/>
                </a:solidFill>
                <a:effectLst/>
                <a:latin typeface="Consolas" panose="020B0609020204030204" pitchFamily="49" charset="0"/>
              </a:rPr>
              <a:t>);  </a:t>
            </a:r>
            <a:r>
              <a:rPr lang="en-US" sz="3600" b="0" dirty="0">
                <a:solidFill>
                  <a:srgbClr val="6A9955"/>
                </a:solidFill>
                <a:effectLst/>
                <a:latin typeface="Consolas" panose="020B0609020204030204" pitchFamily="49" charset="0"/>
              </a:rPr>
              <a:t>// Output: Lion</a:t>
            </a:r>
            <a:endParaRPr lang="en-US" sz="3600" b="0" dirty="0">
              <a:solidFill>
                <a:srgbClr val="CCCCCC"/>
              </a:solidFill>
              <a:effectLst/>
              <a:latin typeface="Consolas" panose="020B0609020204030204" pitchFamily="49" charset="0"/>
            </a:endParaRPr>
          </a:p>
          <a:p>
            <a:r>
              <a:rPr lang="en-US" sz="3600" b="0" dirty="0">
                <a:solidFill>
                  <a:srgbClr val="CCCCCC"/>
                </a:solidFill>
                <a:effectLst/>
                <a:latin typeface="Consolas" panose="020B0609020204030204" pitchFamily="49" charset="0"/>
              </a:rPr>
              <a:t>  </a:t>
            </a:r>
            <a:r>
              <a:rPr lang="en-US" sz="3600" b="0" dirty="0">
                <a:solidFill>
                  <a:srgbClr val="9CDCFE"/>
                </a:solidFill>
                <a:effectLst/>
                <a:latin typeface="Consolas" panose="020B0609020204030204" pitchFamily="49" charset="0"/>
              </a:rPr>
              <a:t>animal</a:t>
            </a:r>
            <a:r>
              <a:rPr lang="en-US" sz="3600" b="0" dirty="0">
                <a:solidFill>
                  <a:srgbClr val="CCCCCC"/>
                </a:solidFill>
                <a:effectLst/>
                <a:latin typeface="Consolas" panose="020B0609020204030204" pitchFamily="49" charset="0"/>
              </a:rPr>
              <a:t>.</a:t>
            </a:r>
            <a:r>
              <a:rPr lang="en-US" sz="3600" b="0" dirty="0">
                <a:solidFill>
                  <a:srgbClr val="9CDCFE"/>
                </a:solidFill>
                <a:effectLst/>
                <a:latin typeface="Consolas" panose="020B0609020204030204" pitchFamily="49" charset="0"/>
              </a:rPr>
              <a:t>name</a:t>
            </a:r>
            <a:r>
              <a:rPr lang="en-US" sz="3600" b="0" dirty="0">
                <a:solidFill>
                  <a:srgbClr val="CCCCCC"/>
                </a:solidFill>
                <a:effectLst/>
                <a:latin typeface="Consolas" panose="020B0609020204030204" pitchFamily="49" charset="0"/>
              </a:rPr>
              <a:t> </a:t>
            </a:r>
            <a:r>
              <a:rPr lang="en-US" sz="3600" b="0" dirty="0">
                <a:solidFill>
                  <a:srgbClr val="D4D4D4"/>
                </a:solidFill>
                <a:effectLst/>
                <a:latin typeface="Consolas" panose="020B0609020204030204" pitchFamily="49" charset="0"/>
              </a:rPr>
              <a:t>=</a:t>
            </a:r>
            <a:r>
              <a:rPr lang="en-US" sz="3600" b="0" dirty="0">
                <a:solidFill>
                  <a:srgbClr val="CCCCCC"/>
                </a:solidFill>
                <a:effectLst/>
                <a:latin typeface="Consolas" panose="020B0609020204030204" pitchFamily="49" charset="0"/>
              </a:rPr>
              <a:t> </a:t>
            </a:r>
            <a:r>
              <a:rPr lang="en-US" sz="3600" b="0" dirty="0">
                <a:solidFill>
                  <a:srgbClr val="CE9178"/>
                </a:solidFill>
                <a:effectLst/>
                <a:latin typeface="Consolas" panose="020B0609020204030204" pitchFamily="49" charset="0"/>
              </a:rPr>
              <a:t>'Tiger'</a:t>
            </a:r>
            <a:r>
              <a:rPr lang="en-US" sz="3600" b="0" dirty="0">
                <a:solidFill>
                  <a:srgbClr val="CCCCCC"/>
                </a:solidFill>
                <a:effectLst/>
                <a:latin typeface="Consolas" panose="020B0609020204030204" pitchFamily="49" charset="0"/>
              </a:rPr>
              <a:t>;</a:t>
            </a:r>
          </a:p>
          <a:p>
            <a:r>
              <a:rPr lang="en-US" sz="3600" b="0" dirty="0">
                <a:solidFill>
                  <a:srgbClr val="CCCCCC"/>
                </a:solidFill>
                <a:effectLst/>
                <a:latin typeface="Consolas" panose="020B0609020204030204" pitchFamily="49" charset="0"/>
              </a:rPr>
              <a:t>  </a:t>
            </a:r>
            <a:r>
              <a:rPr lang="en-US" sz="3600" b="0" dirty="0">
                <a:solidFill>
                  <a:srgbClr val="DCDCAA"/>
                </a:solidFill>
                <a:effectLst/>
                <a:latin typeface="Consolas" panose="020B0609020204030204" pitchFamily="49" charset="0"/>
              </a:rPr>
              <a:t>print</a:t>
            </a:r>
            <a:r>
              <a:rPr lang="en-US" sz="3600" b="0" dirty="0">
                <a:solidFill>
                  <a:srgbClr val="CCCCCC"/>
                </a:solidFill>
                <a:effectLst/>
                <a:latin typeface="Consolas" panose="020B0609020204030204" pitchFamily="49" charset="0"/>
              </a:rPr>
              <a:t>(</a:t>
            </a:r>
            <a:r>
              <a:rPr lang="en-US" sz="3600" b="0" dirty="0">
                <a:solidFill>
                  <a:srgbClr val="9CDCFE"/>
                </a:solidFill>
                <a:effectLst/>
                <a:latin typeface="Consolas" panose="020B0609020204030204" pitchFamily="49" charset="0"/>
              </a:rPr>
              <a:t>animal</a:t>
            </a:r>
            <a:r>
              <a:rPr lang="en-US" sz="3600" b="0" dirty="0">
                <a:solidFill>
                  <a:srgbClr val="CCCCCC"/>
                </a:solidFill>
                <a:effectLst/>
                <a:latin typeface="Consolas" panose="020B0609020204030204" pitchFamily="49" charset="0"/>
              </a:rPr>
              <a:t>.</a:t>
            </a:r>
            <a:r>
              <a:rPr lang="en-US" sz="3600" b="0" dirty="0">
                <a:solidFill>
                  <a:srgbClr val="9CDCFE"/>
                </a:solidFill>
                <a:effectLst/>
                <a:latin typeface="Consolas" panose="020B0609020204030204" pitchFamily="49" charset="0"/>
              </a:rPr>
              <a:t>name</a:t>
            </a:r>
            <a:r>
              <a:rPr lang="en-US" sz="3600" b="0" dirty="0">
                <a:solidFill>
                  <a:srgbClr val="CCCCCC"/>
                </a:solidFill>
                <a:effectLst/>
                <a:latin typeface="Consolas" panose="020B0609020204030204" pitchFamily="49" charset="0"/>
              </a:rPr>
              <a:t>);  </a:t>
            </a:r>
            <a:r>
              <a:rPr lang="en-US" sz="3600" b="0" dirty="0">
                <a:solidFill>
                  <a:srgbClr val="6A9955"/>
                </a:solidFill>
                <a:effectLst/>
                <a:latin typeface="Consolas" panose="020B0609020204030204" pitchFamily="49" charset="0"/>
              </a:rPr>
              <a:t>// Output: Tiger</a:t>
            </a:r>
            <a:endParaRPr lang="en-US" sz="3600" b="0" dirty="0">
              <a:solidFill>
                <a:srgbClr val="CCCCCC"/>
              </a:solidFill>
              <a:effectLst/>
              <a:latin typeface="Consolas" panose="020B0609020204030204" pitchFamily="49" charset="0"/>
            </a:endParaRPr>
          </a:p>
          <a:p>
            <a:r>
              <a:rPr lang="en-US" sz="3600" b="0" dirty="0">
                <a:solidFill>
                  <a:srgbClr val="CCCCCC"/>
                </a:solidFill>
                <a:effectLst/>
                <a:latin typeface="Consolas" panose="020B0609020204030204" pitchFamily="49" charset="0"/>
              </a:rPr>
              <a:t>}</a:t>
            </a:r>
          </a:p>
          <a:p>
            <a:br>
              <a:rPr lang="en-US" sz="3600" b="0" dirty="0">
                <a:solidFill>
                  <a:srgbClr val="CCCCCC"/>
                </a:solidFill>
                <a:effectLst/>
                <a:latin typeface="Consolas" panose="020B0609020204030204" pitchFamily="49" charset="0"/>
              </a:rPr>
            </a:br>
            <a:endParaRPr lang="en-US" sz="3600" b="0" dirty="0">
              <a:solidFill>
                <a:srgbClr val="CCCCCC"/>
              </a:solidFill>
              <a:effectLst/>
              <a:latin typeface="Consolas" panose="020B0609020204030204" pitchFamily="49" charset="0"/>
            </a:endParaRPr>
          </a:p>
        </p:txBody>
      </p:sp>
    </p:spTree>
    <p:extLst>
      <p:ext uri="{BB962C8B-B14F-4D97-AF65-F5344CB8AC3E}">
        <p14:creationId xmlns:p14="http://schemas.microsoft.com/office/powerpoint/2010/main" val="15891964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32"/>
          <p:cNvSpPr txBox="1">
            <a:spLocks noGrp="1"/>
          </p:cNvSpPr>
          <p:nvPr>
            <p:ph type="subTitle" idx="2"/>
          </p:nvPr>
        </p:nvSpPr>
        <p:spPr>
          <a:xfrm>
            <a:off x="2477575" y="4888700"/>
            <a:ext cx="17061900" cy="9255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US" dirty="0"/>
              <a:t>Using the </a:t>
            </a:r>
            <a:r>
              <a:rPr lang="en-US" dirty="0" err="1"/>
              <a:t>className</a:t>
            </a:r>
            <a:r>
              <a:rPr lang="en-US" dirty="0"/>
              <a:t>() syntax</a:t>
            </a:r>
            <a:endParaRPr dirty="0"/>
          </a:p>
        </p:txBody>
      </p:sp>
      <p:sp>
        <p:nvSpPr>
          <p:cNvPr id="159" name="Google Shape;159;p32"/>
          <p:cNvSpPr txBox="1">
            <a:spLocks noGrp="1"/>
          </p:cNvSpPr>
          <p:nvPr>
            <p:ph type="body" idx="1"/>
          </p:nvPr>
        </p:nvSpPr>
        <p:spPr>
          <a:xfrm>
            <a:off x="2477575" y="6102575"/>
            <a:ext cx="15843300" cy="6093946"/>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sz="3200" dirty="0">
                <a:solidFill>
                  <a:srgbClr val="676C72"/>
                </a:solidFill>
              </a:rPr>
              <a:t>Dart allows the user to create a callable class which allows the instance of the class to be called as a function. To allow an instance of your Dart class to be called like a function, implement the call() method. </a:t>
            </a:r>
          </a:p>
          <a:p>
            <a:pPr marL="0" lvl="0" indent="0" algn="l" rtl="0">
              <a:spcBef>
                <a:spcPts val="0"/>
              </a:spcBef>
              <a:spcAft>
                <a:spcPts val="0"/>
              </a:spcAft>
              <a:buClr>
                <a:schemeClr val="dk1"/>
              </a:buClr>
              <a:buSzPts val="1100"/>
              <a:buFont typeface="Arial"/>
              <a:buNone/>
            </a:pPr>
            <a:r>
              <a:rPr lang="en-US" sz="3200" dirty="0"/>
              <a:t>Syntax:</a:t>
            </a:r>
          </a:p>
          <a:p>
            <a:pPr marL="0" lvl="0" indent="0" algn="l" rtl="0">
              <a:spcBef>
                <a:spcPts val="0"/>
              </a:spcBef>
              <a:spcAft>
                <a:spcPts val="0"/>
              </a:spcAft>
              <a:buClr>
                <a:schemeClr val="dk1"/>
              </a:buClr>
              <a:buSzPts val="1100"/>
              <a:buFont typeface="Arial"/>
              <a:buNone/>
            </a:pPr>
            <a:endParaRPr lang="en-US" sz="3200" dirty="0"/>
          </a:p>
          <a:p>
            <a:pPr marL="0" lvl="0" indent="0" algn="l" rtl="0">
              <a:spcBef>
                <a:spcPts val="0"/>
              </a:spcBef>
              <a:spcAft>
                <a:spcPts val="0"/>
              </a:spcAft>
              <a:buClr>
                <a:schemeClr val="dk1"/>
              </a:buClr>
              <a:buSzPts val="1100"/>
              <a:buFont typeface="Arial"/>
              <a:buNone/>
            </a:pPr>
            <a:r>
              <a:rPr lang="en-US" sz="3200" dirty="0"/>
              <a:t>class </a:t>
            </a:r>
            <a:r>
              <a:rPr lang="en-US" sz="3200" dirty="0" err="1"/>
              <a:t>class_name</a:t>
            </a:r>
            <a:r>
              <a:rPr lang="en-US" sz="3200" dirty="0"/>
              <a:t> {</a:t>
            </a:r>
          </a:p>
          <a:p>
            <a:pPr marL="0" lvl="0" indent="0" algn="l" rtl="0">
              <a:spcBef>
                <a:spcPts val="0"/>
              </a:spcBef>
              <a:spcAft>
                <a:spcPts val="0"/>
              </a:spcAft>
              <a:buClr>
                <a:schemeClr val="dk1"/>
              </a:buClr>
              <a:buSzPts val="1100"/>
              <a:buFont typeface="Arial"/>
              <a:buNone/>
            </a:pPr>
            <a:r>
              <a:rPr lang="en-US" sz="3200" dirty="0"/>
              <a:t>  ... // class content</a:t>
            </a:r>
          </a:p>
          <a:p>
            <a:pPr marL="0" lvl="0" indent="0" algn="l" rtl="0">
              <a:spcBef>
                <a:spcPts val="0"/>
              </a:spcBef>
              <a:spcAft>
                <a:spcPts val="0"/>
              </a:spcAft>
              <a:buClr>
                <a:schemeClr val="dk1"/>
              </a:buClr>
              <a:buSzPts val="1100"/>
              <a:buFont typeface="Arial"/>
              <a:buNone/>
            </a:pPr>
            <a:r>
              <a:rPr lang="en-US" sz="3200" dirty="0"/>
              <a:t>  </a:t>
            </a:r>
          </a:p>
          <a:p>
            <a:pPr marL="0" lvl="0" indent="0" algn="l" rtl="0">
              <a:spcBef>
                <a:spcPts val="0"/>
              </a:spcBef>
              <a:spcAft>
                <a:spcPts val="0"/>
              </a:spcAft>
              <a:buClr>
                <a:schemeClr val="dk1"/>
              </a:buClr>
              <a:buSzPts val="1100"/>
              <a:buFont typeface="Arial"/>
              <a:buNone/>
            </a:pPr>
            <a:r>
              <a:rPr lang="en-US" sz="3200" dirty="0"/>
              <a:t>  </a:t>
            </a:r>
            <a:r>
              <a:rPr lang="en-US" sz="3200" dirty="0" err="1"/>
              <a:t>return_type</a:t>
            </a:r>
            <a:r>
              <a:rPr lang="en-US" sz="3200" dirty="0"/>
              <a:t> call ( parameters ) {</a:t>
            </a:r>
          </a:p>
          <a:p>
            <a:pPr marL="0" lvl="0" indent="0" algn="l" rtl="0">
              <a:spcBef>
                <a:spcPts val="0"/>
              </a:spcBef>
              <a:spcAft>
                <a:spcPts val="0"/>
              </a:spcAft>
              <a:buClr>
                <a:schemeClr val="dk1"/>
              </a:buClr>
              <a:buSzPts val="1100"/>
              <a:buFont typeface="Arial"/>
              <a:buNone/>
            </a:pPr>
            <a:r>
              <a:rPr lang="en-US" sz="3200" dirty="0"/>
              <a:t>    ... // call function content</a:t>
            </a:r>
          </a:p>
          <a:p>
            <a:pPr marL="0" lvl="0" indent="0" algn="l" rtl="0">
              <a:spcBef>
                <a:spcPts val="0"/>
              </a:spcBef>
              <a:spcAft>
                <a:spcPts val="0"/>
              </a:spcAft>
              <a:buClr>
                <a:schemeClr val="dk1"/>
              </a:buClr>
              <a:buSzPts val="1100"/>
              <a:buFont typeface="Arial"/>
              <a:buNone/>
            </a:pPr>
            <a:r>
              <a:rPr lang="en-US" sz="3200" dirty="0"/>
              <a:t>  }</a:t>
            </a:r>
          </a:p>
          <a:p>
            <a:pPr marL="0" lvl="0" indent="0" algn="l" rtl="0">
              <a:spcBef>
                <a:spcPts val="0"/>
              </a:spcBef>
              <a:spcAft>
                <a:spcPts val="0"/>
              </a:spcAft>
              <a:buClr>
                <a:schemeClr val="dk1"/>
              </a:buClr>
              <a:buSzPts val="1100"/>
              <a:buFont typeface="Arial"/>
              <a:buNone/>
            </a:pPr>
            <a:r>
              <a:rPr lang="en-US" sz="3200" dirty="0"/>
              <a:t>}</a:t>
            </a:r>
            <a:endParaRPr sz="3200" dirty="0"/>
          </a:p>
        </p:txBody>
      </p:sp>
      <p:sp>
        <p:nvSpPr>
          <p:cNvPr id="160" name="Google Shape;160;p32"/>
          <p:cNvSpPr txBox="1">
            <a:spLocks noGrp="1"/>
          </p:cNvSpPr>
          <p:nvPr>
            <p:ph type="title"/>
          </p:nvPr>
        </p:nvSpPr>
        <p:spPr>
          <a:xfrm>
            <a:off x="2278700" y="3143550"/>
            <a:ext cx="14542500" cy="1926000"/>
          </a:xfrm>
          <a:prstGeom prst="rect">
            <a:avLst/>
          </a:prstGeom>
        </p:spPr>
        <p:txBody>
          <a:bodyPr spcFirstLastPara="1" wrap="square" lIns="243800" tIns="243800" rIns="243800" bIns="243800" anchor="t" anchorCtr="0">
            <a:spAutoFit/>
          </a:bodyPr>
          <a:lstStyle/>
          <a:p>
            <a:pPr marL="0" lvl="0" indent="0" algn="l" rtl="0">
              <a:spcBef>
                <a:spcPts val="0"/>
              </a:spcBef>
              <a:spcAft>
                <a:spcPts val="0"/>
              </a:spcAft>
              <a:buNone/>
            </a:pPr>
            <a:r>
              <a:rPr lang="en-US" dirty="0"/>
              <a:t>Callable Classes</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40"/>
          <p:cNvSpPr txBox="1">
            <a:spLocks noGrp="1"/>
          </p:cNvSpPr>
          <p:nvPr>
            <p:ph type="body" idx="1"/>
          </p:nvPr>
        </p:nvSpPr>
        <p:spPr>
          <a:xfrm>
            <a:off x="1149500" y="4079650"/>
            <a:ext cx="21906300" cy="8309937"/>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sz="4400" dirty="0"/>
              <a:t>In Dart object-oriented programming (OOP), a builder class is a creational design pattern that facilitates the step-by-step construction of complex objects. It offers several advantages:</a:t>
            </a:r>
          </a:p>
          <a:p>
            <a:pPr marL="0" lvl="0" indent="0" algn="l" rtl="0">
              <a:spcBef>
                <a:spcPts val="0"/>
              </a:spcBef>
              <a:spcAft>
                <a:spcPts val="0"/>
              </a:spcAft>
              <a:buClr>
                <a:schemeClr val="dk1"/>
              </a:buClr>
              <a:buSzPts val="1100"/>
              <a:buFont typeface="Arial"/>
              <a:buNone/>
            </a:pPr>
            <a:endParaRPr lang="en-US" sz="4400" dirty="0"/>
          </a:p>
          <a:p>
            <a:pPr marL="0" lvl="0" indent="0" algn="l" rtl="0">
              <a:spcBef>
                <a:spcPts val="0"/>
              </a:spcBef>
              <a:spcAft>
                <a:spcPts val="0"/>
              </a:spcAft>
              <a:buClr>
                <a:schemeClr val="dk1"/>
              </a:buClr>
              <a:buSzPts val="1100"/>
              <a:buFont typeface="Arial"/>
              <a:buNone/>
            </a:pPr>
            <a:r>
              <a:rPr lang="en-US" sz="4400" dirty="0"/>
              <a:t>Improved Readability: Separates object construction logic from the object itself, making code cleaner.</a:t>
            </a:r>
          </a:p>
          <a:p>
            <a:pPr marL="0" lvl="0" indent="0" algn="l" rtl="0">
              <a:spcBef>
                <a:spcPts val="0"/>
              </a:spcBef>
              <a:spcAft>
                <a:spcPts val="0"/>
              </a:spcAft>
              <a:buClr>
                <a:schemeClr val="dk1"/>
              </a:buClr>
              <a:buSzPts val="1100"/>
              <a:buFont typeface="Arial"/>
              <a:buNone/>
            </a:pPr>
            <a:r>
              <a:rPr lang="en-US" sz="4400" dirty="0"/>
              <a:t>Immutable Objects: Builders can promote immutability by creating new objects with specific configurations.</a:t>
            </a:r>
          </a:p>
          <a:p>
            <a:pPr marL="0" lvl="0" indent="0" algn="l" rtl="0">
              <a:spcBef>
                <a:spcPts val="0"/>
              </a:spcBef>
              <a:spcAft>
                <a:spcPts val="0"/>
              </a:spcAft>
              <a:buClr>
                <a:schemeClr val="dk1"/>
              </a:buClr>
              <a:buSzPts val="1100"/>
              <a:buFont typeface="Arial"/>
              <a:buNone/>
            </a:pPr>
            <a:r>
              <a:rPr lang="en-US" sz="4400" dirty="0"/>
              <a:t>Optional Parameters: Builders can handle optional parameters more gracefully than constructors with a long list of arguments.</a:t>
            </a:r>
          </a:p>
          <a:p>
            <a:pPr marL="0" lvl="0" indent="0" algn="l" rtl="0">
              <a:spcBef>
                <a:spcPts val="0"/>
              </a:spcBef>
              <a:spcAft>
                <a:spcPts val="0"/>
              </a:spcAft>
              <a:buClr>
                <a:schemeClr val="dk1"/>
              </a:buClr>
              <a:buSzPts val="1100"/>
              <a:buFont typeface="Arial"/>
              <a:buNone/>
            </a:pPr>
            <a:r>
              <a:rPr lang="en-US" sz="4400" dirty="0"/>
              <a:t>Flexibility: Allows for creating objects with different configurations in a controlled manner.</a:t>
            </a:r>
            <a:endParaRPr sz="4400" dirty="0"/>
          </a:p>
        </p:txBody>
      </p:sp>
      <p:sp>
        <p:nvSpPr>
          <p:cNvPr id="213" name="Google Shape;213;p40"/>
          <p:cNvSpPr txBox="1">
            <a:spLocks noGrp="1"/>
          </p:cNvSpPr>
          <p:nvPr>
            <p:ph type="title"/>
          </p:nvPr>
        </p:nvSpPr>
        <p:spPr>
          <a:xfrm>
            <a:off x="893050" y="1290125"/>
            <a:ext cx="21956100" cy="1926000"/>
          </a:xfrm>
          <a:prstGeom prst="rect">
            <a:avLst/>
          </a:prstGeom>
        </p:spPr>
        <p:txBody>
          <a:bodyPr spcFirstLastPara="1" wrap="square" lIns="243800" tIns="243800" rIns="243800" bIns="243800" anchor="t" anchorCtr="0">
            <a:spAutoFit/>
          </a:bodyPr>
          <a:lstStyle/>
          <a:p>
            <a:pPr marL="0" lvl="0" indent="0" algn="l" rtl="0">
              <a:spcBef>
                <a:spcPts val="0"/>
              </a:spcBef>
              <a:spcAft>
                <a:spcPts val="0"/>
              </a:spcAft>
              <a:buNone/>
            </a:pPr>
            <a:r>
              <a:rPr lang="en-US" dirty="0"/>
              <a:t>Builder Class</a:t>
            </a:r>
            <a:endParaRPr dirty="0"/>
          </a:p>
        </p:txBody>
      </p:sp>
      <p:sp>
        <p:nvSpPr>
          <p:cNvPr id="214" name="Google Shape;214;p40"/>
          <p:cNvSpPr txBox="1">
            <a:spLocks noGrp="1"/>
          </p:cNvSpPr>
          <p:nvPr>
            <p:ph type="subTitle" idx="2"/>
          </p:nvPr>
        </p:nvSpPr>
        <p:spPr>
          <a:xfrm>
            <a:off x="1095650" y="3035275"/>
            <a:ext cx="22014000" cy="9255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US" dirty="0"/>
              <a:t>One class that does what you wish, all in one place</a:t>
            </a:r>
            <a:endParaRPr dirty="0"/>
          </a:p>
        </p:txBody>
      </p:sp>
    </p:spTree>
    <p:extLst>
      <p:ext uri="{BB962C8B-B14F-4D97-AF65-F5344CB8AC3E}">
        <p14:creationId xmlns:p14="http://schemas.microsoft.com/office/powerpoint/2010/main" val="15961718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7"/>
          <p:cNvSpPr/>
          <p:nvPr/>
        </p:nvSpPr>
        <p:spPr>
          <a:xfrm>
            <a:off x="1273800" y="962525"/>
            <a:ext cx="22383000" cy="11359200"/>
          </a:xfrm>
          <a:prstGeom prst="rect">
            <a:avLst/>
          </a:prstGeom>
          <a:noFill/>
          <a:ln>
            <a:noFill/>
          </a:ln>
        </p:spPr>
        <p:txBody>
          <a:bodyPr spcFirstLastPara="1" wrap="square" lIns="50800" tIns="50800" rIns="50800" bIns="50800" anchor="ctr" anchorCtr="0">
            <a:noAutofit/>
          </a:bodyPr>
          <a:lstStyle/>
          <a:p>
            <a:r>
              <a:rPr lang="en-US" sz="3600" b="0" dirty="0">
                <a:solidFill>
                  <a:srgbClr val="569CD6"/>
                </a:solidFill>
                <a:effectLst/>
                <a:latin typeface="Consolas" panose="020B0609020204030204" pitchFamily="49" charset="0"/>
              </a:rPr>
              <a:t>EXAMPLE WILL NOT BE HERE DUE TO ITS GREAT SIZE!</a:t>
            </a:r>
            <a:endParaRPr lang="en-US" sz="3600" b="0" dirty="0">
              <a:solidFill>
                <a:srgbClr val="CCCCCC"/>
              </a:solidFill>
              <a:effectLst/>
              <a:latin typeface="Consolas" panose="020B0609020204030204" pitchFamily="49" charset="0"/>
            </a:endParaRPr>
          </a:p>
          <a:p>
            <a:br>
              <a:rPr lang="en-US" sz="3600" b="0" dirty="0">
                <a:solidFill>
                  <a:srgbClr val="CCCCCC"/>
                </a:solidFill>
                <a:effectLst/>
                <a:latin typeface="Consolas" panose="020B0609020204030204" pitchFamily="49" charset="0"/>
              </a:rPr>
            </a:br>
            <a:endParaRPr lang="en-US" sz="3600" b="0" dirty="0">
              <a:solidFill>
                <a:srgbClr val="CCCCCC"/>
              </a:solidFill>
              <a:effectLst/>
              <a:latin typeface="Consolas" panose="020B0609020204030204" pitchFamily="49" charset="0"/>
            </a:endParaRPr>
          </a:p>
        </p:txBody>
      </p:sp>
    </p:spTree>
    <p:extLst>
      <p:ext uri="{BB962C8B-B14F-4D97-AF65-F5344CB8AC3E}">
        <p14:creationId xmlns:p14="http://schemas.microsoft.com/office/powerpoint/2010/main" val="32219875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40"/>
          <p:cNvSpPr txBox="1">
            <a:spLocks noGrp="1"/>
          </p:cNvSpPr>
          <p:nvPr>
            <p:ph type="body" idx="1"/>
          </p:nvPr>
        </p:nvSpPr>
        <p:spPr>
          <a:xfrm>
            <a:off x="1149500" y="4079650"/>
            <a:ext cx="21906300" cy="2893069"/>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sz="4400" dirty="0"/>
              <a:t>The async and await approaches in Dart are very similar to other languages, which makes it a comfortable topic to grasp for those who have used this pattern before. However, even if you don’t have experience with asynchronous programming using async/await, you should find it easy to follow along here. </a:t>
            </a:r>
            <a:endParaRPr sz="4400" dirty="0"/>
          </a:p>
        </p:txBody>
      </p:sp>
      <p:sp>
        <p:nvSpPr>
          <p:cNvPr id="213" name="Google Shape;213;p40"/>
          <p:cNvSpPr txBox="1">
            <a:spLocks noGrp="1"/>
          </p:cNvSpPr>
          <p:nvPr>
            <p:ph type="title"/>
          </p:nvPr>
        </p:nvSpPr>
        <p:spPr>
          <a:xfrm>
            <a:off x="893050" y="1290125"/>
            <a:ext cx="21956100" cy="1926000"/>
          </a:xfrm>
          <a:prstGeom prst="rect">
            <a:avLst/>
          </a:prstGeom>
        </p:spPr>
        <p:txBody>
          <a:bodyPr spcFirstLastPara="1" wrap="square" lIns="243800" tIns="243800" rIns="243800" bIns="243800" anchor="t" anchorCtr="0">
            <a:spAutoFit/>
          </a:bodyPr>
          <a:lstStyle/>
          <a:p>
            <a:pPr marL="0" lvl="0" indent="0" algn="l" rtl="0">
              <a:spcBef>
                <a:spcPts val="0"/>
              </a:spcBef>
              <a:spcAft>
                <a:spcPts val="0"/>
              </a:spcAft>
              <a:buNone/>
            </a:pPr>
            <a:r>
              <a:rPr lang="en-US" dirty="0"/>
              <a:t>Using await async </a:t>
            </a:r>
            <a:endParaRPr dirty="0"/>
          </a:p>
        </p:txBody>
      </p:sp>
      <p:sp>
        <p:nvSpPr>
          <p:cNvPr id="214" name="Google Shape;214;p40"/>
          <p:cNvSpPr txBox="1">
            <a:spLocks noGrp="1"/>
          </p:cNvSpPr>
          <p:nvPr>
            <p:ph type="subTitle" idx="2"/>
          </p:nvPr>
        </p:nvSpPr>
        <p:spPr>
          <a:xfrm>
            <a:off x="1095650" y="3035275"/>
            <a:ext cx="22014000" cy="9255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US" dirty="0"/>
              <a:t>Getting input from the user but not right away</a:t>
            </a:r>
            <a:endParaRPr dirty="0"/>
          </a:p>
        </p:txBody>
      </p:sp>
    </p:spTree>
    <p:extLst>
      <p:ext uri="{BB962C8B-B14F-4D97-AF65-F5344CB8AC3E}">
        <p14:creationId xmlns:p14="http://schemas.microsoft.com/office/powerpoint/2010/main" val="38930957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40"/>
          <p:cNvSpPr txBox="1">
            <a:spLocks noGrp="1"/>
          </p:cNvSpPr>
          <p:nvPr>
            <p:ph type="body" idx="1"/>
          </p:nvPr>
        </p:nvSpPr>
        <p:spPr>
          <a:xfrm>
            <a:off x="1149500" y="4079650"/>
            <a:ext cx="21906300" cy="8494603"/>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sz="3600" dirty="0"/>
              <a:t>Async functions:</a:t>
            </a:r>
          </a:p>
          <a:p>
            <a:pPr marL="0" lvl="0" indent="0" algn="l" rtl="0">
              <a:spcBef>
                <a:spcPts val="0"/>
              </a:spcBef>
              <a:spcAft>
                <a:spcPts val="0"/>
              </a:spcAft>
              <a:buClr>
                <a:schemeClr val="dk1"/>
              </a:buClr>
              <a:buSzPts val="1100"/>
              <a:buFont typeface="Arial"/>
              <a:buNone/>
            </a:pPr>
            <a:r>
              <a:rPr lang="en-US" sz="3600" dirty="0"/>
              <a:t>Functions form the base of asynchronous programming. These async functions have async modifiers in their body. Here is an example of a general async function below:</a:t>
            </a:r>
          </a:p>
          <a:p>
            <a:pPr marL="0" lvl="0" indent="0" algn="l" rtl="0">
              <a:spcBef>
                <a:spcPts val="0"/>
              </a:spcBef>
              <a:spcAft>
                <a:spcPts val="0"/>
              </a:spcAft>
              <a:buClr>
                <a:schemeClr val="dk1"/>
              </a:buClr>
              <a:buSzPts val="1100"/>
              <a:buFont typeface="Arial"/>
              <a:buNone/>
            </a:pPr>
            <a:endParaRPr lang="en-US" sz="3600" dirty="0"/>
          </a:p>
          <a:p>
            <a:pPr marL="0" lvl="0" indent="0" algn="l" rtl="0">
              <a:spcBef>
                <a:spcPts val="0"/>
              </a:spcBef>
              <a:spcAft>
                <a:spcPts val="0"/>
              </a:spcAft>
              <a:buClr>
                <a:schemeClr val="dk1"/>
              </a:buClr>
              <a:buSzPts val="1100"/>
              <a:buFont typeface="Arial"/>
              <a:buNone/>
            </a:pPr>
            <a:r>
              <a:rPr lang="en-US" sz="3600" dirty="0"/>
              <a:t>When an async function is called, a Future is immediately returned and the body of the function is executed later. As the body of the async function is executed, the Future returned by the function call will be completed along with its result. In the above example, calling demo() results in the Future. </a:t>
            </a:r>
          </a:p>
          <a:p>
            <a:pPr marL="0" lvl="0" indent="0" algn="l" rtl="0">
              <a:spcBef>
                <a:spcPts val="0"/>
              </a:spcBef>
              <a:spcAft>
                <a:spcPts val="0"/>
              </a:spcAft>
              <a:buClr>
                <a:schemeClr val="dk1"/>
              </a:buClr>
              <a:buSzPts val="1100"/>
              <a:buFont typeface="Arial"/>
              <a:buNone/>
            </a:pPr>
            <a:endParaRPr lang="en-US" sz="3600" dirty="0"/>
          </a:p>
          <a:p>
            <a:pPr marL="0" lvl="0" indent="0" algn="l" rtl="0">
              <a:spcBef>
                <a:spcPts val="0"/>
              </a:spcBef>
              <a:spcAft>
                <a:spcPts val="0"/>
              </a:spcAft>
              <a:buClr>
                <a:schemeClr val="dk1"/>
              </a:buClr>
              <a:buSzPts val="1100"/>
              <a:buFont typeface="Arial"/>
              <a:buNone/>
            </a:pPr>
            <a:r>
              <a:rPr lang="en-US" sz="3600" dirty="0"/>
              <a:t>Any functions you want to run asynchronously need to have the async modifier added to it. This modifier comes right after the function signature, like this:</a:t>
            </a:r>
          </a:p>
          <a:p>
            <a:pPr marL="0" lvl="0" indent="0" algn="l" rtl="0">
              <a:spcBef>
                <a:spcPts val="0"/>
              </a:spcBef>
              <a:spcAft>
                <a:spcPts val="0"/>
              </a:spcAft>
              <a:buClr>
                <a:schemeClr val="dk1"/>
              </a:buClr>
              <a:buSzPts val="1100"/>
              <a:buFont typeface="Arial"/>
              <a:buNone/>
            </a:pPr>
            <a:endParaRPr lang="en-US" sz="3600" dirty="0"/>
          </a:p>
          <a:p>
            <a:pPr marL="0" lvl="0" indent="0" algn="l" rtl="0">
              <a:spcBef>
                <a:spcPts val="0"/>
              </a:spcBef>
              <a:spcAft>
                <a:spcPts val="0"/>
              </a:spcAft>
              <a:buClr>
                <a:schemeClr val="dk1"/>
              </a:buClr>
              <a:buSzPts val="1100"/>
              <a:buFont typeface="Arial"/>
              <a:buNone/>
            </a:pPr>
            <a:r>
              <a:rPr lang="en-US" sz="3600" dirty="0"/>
              <a:t>void </a:t>
            </a:r>
            <a:r>
              <a:rPr lang="en-US" sz="3600" dirty="0">
                <a:solidFill>
                  <a:srgbClr val="00B0F0"/>
                </a:solidFill>
              </a:rPr>
              <a:t>hello()</a:t>
            </a:r>
            <a:r>
              <a:rPr lang="en-US" sz="3600" dirty="0"/>
              <a:t> async { </a:t>
            </a:r>
          </a:p>
          <a:p>
            <a:pPr marL="0" lvl="0" indent="0" algn="l" rtl="0">
              <a:spcBef>
                <a:spcPts val="0"/>
              </a:spcBef>
              <a:spcAft>
                <a:spcPts val="0"/>
              </a:spcAft>
              <a:buClr>
                <a:schemeClr val="dk1"/>
              </a:buClr>
              <a:buSzPts val="1100"/>
              <a:buFont typeface="Arial"/>
              <a:buNone/>
            </a:pPr>
            <a:r>
              <a:rPr lang="en-US" sz="3600" dirty="0">
                <a:solidFill>
                  <a:srgbClr val="00B0F0"/>
                </a:solidFill>
              </a:rPr>
              <a:t>print</a:t>
            </a:r>
            <a:r>
              <a:rPr lang="en-US" sz="3600" dirty="0"/>
              <a:t>('something exciting is going to happen here...'); </a:t>
            </a:r>
          </a:p>
          <a:p>
            <a:pPr marL="0" lvl="0" indent="0" algn="l" rtl="0">
              <a:spcBef>
                <a:spcPts val="0"/>
              </a:spcBef>
              <a:spcAft>
                <a:spcPts val="0"/>
              </a:spcAft>
              <a:buClr>
                <a:schemeClr val="dk1"/>
              </a:buClr>
              <a:buSzPts val="1100"/>
              <a:buFont typeface="Arial"/>
              <a:buNone/>
            </a:pPr>
            <a:r>
              <a:rPr lang="en-US" sz="3600" dirty="0"/>
              <a:t>}</a:t>
            </a:r>
          </a:p>
          <a:p>
            <a:pPr marL="0" lvl="0" indent="0" algn="l" rtl="0">
              <a:spcBef>
                <a:spcPts val="0"/>
              </a:spcBef>
              <a:spcAft>
                <a:spcPts val="0"/>
              </a:spcAft>
              <a:buClr>
                <a:schemeClr val="dk1"/>
              </a:buClr>
              <a:buSzPts val="1100"/>
              <a:buFont typeface="Arial"/>
              <a:buNone/>
            </a:pPr>
            <a:endParaRPr sz="3600" dirty="0"/>
          </a:p>
        </p:txBody>
      </p:sp>
      <p:sp>
        <p:nvSpPr>
          <p:cNvPr id="213" name="Google Shape;213;p40"/>
          <p:cNvSpPr txBox="1">
            <a:spLocks noGrp="1"/>
          </p:cNvSpPr>
          <p:nvPr>
            <p:ph type="title"/>
          </p:nvPr>
        </p:nvSpPr>
        <p:spPr>
          <a:xfrm>
            <a:off x="893050" y="1290125"/>
            <a:ext cx="21956100" cy="1926000"/>
          </a:xfrm>
          <a:prstGeom prst="rect">
            <a:avLst/>
          </a:prstGeom>
        </p:spPr>
        <p:txBody>
          <a:bodyPr spcFirstLastPara="1" wrap="square" lIns="243800" tIns="243800" rIns="243800" bIns="243800" anchor="t" anchorCtr="0">
            <a:spAutoFit/>
          </a:bodyPr>
          <a:lstStyle/>
          <a:p>
            <a:pPr marL="0" lvl="0" indent="0" algn="l" rtl="0">
              <a:spcBef>
                <a:spcPts val="0"/>
              </a:spcBef>
              <a:spcAft>
                <a:spcPts val="0"/>
              </a:spcAft>
              <a:buNone/>
            </a:pPr>
            <a:r>
              <a:rPr lang="en-US" dirty="0"/>
              <a:t>Using await async </a:t>
            </a:r>
            <a:endParaRPr dirty="0"/>
          </a:p>
        </p:txBody>
      </p:sp>
      <p:sp>
        <p:nvSpPr>
          <p:cNvPr id="214" name="Google Shape;214;p40"/>
          <p:cNvSpPr txBox="1">
            <a:spLocks noGrp="1"/>
          </p:cNvSpPr>
          <p:nvPr>
            <p:ph type="subTitle" idx="2"/>
          </p:nvPr>
        </p:nvSpPr>
        <p:spPr>
          <a:xfrm>
            <a:off x="1095650" y="3035275"/>
            <a:ext cx="22014000" cy="9255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US" dirty="0"/>
              <a:t>Getting input from the user but not right away</a:t>
            </a:r>
            <a:endParaRPr dirty="0"/>
          </a:p>
        </p:txBody>
      </p:sp>
    </p:spTree>
    <p:extLst>
      <p:ext uri="{BB962C8B-B14F-4D97-AF65-F5344CB8AC3E}">
        <p14:creationId xmlns:p14="http://schemas.microsoft.com/office/powerpoint/2010/main" val="24267753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40"/>
          <p:cNvSpPr txBox="1">
            <a:spLocks noGrp="1"/>
          </p:cNvSpPr>
          <p:nvPr>
            <p:ph type="body" idx="1"/>
          </p:nvPr>
        </p:nvSpPr>
        <p:spPr>
          <a:xfrm>
            <a:off x="1149500" y="4079650"/>
            <a:ext cx="21906300" cy="4616618"/>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sz="3600" dirty="0"/>
              <a:t>Await expressions:</a:t>
            </a:r>
          </a:p>
          <a:p>
            <a:pPr marL="0" lvl="0" indent="0" algn="l" rtl="0">
              <a:spcBef>
                <a:spcPts val="0"/>
              </a:spcBef>
              <a:spcAft>
                <a:spcPts val="0"/>
              </a:spcAft>
              <a:buClr>
                <a:schemeClr val="dk1"/>
              </a:buClr>
              <a:buSzPts val="1100"/>
              <a:buFont typeface="Arial"/>
              <a:buNone/>
            </a:pPr>
            <a:r>
              <a:rPr lang="en-US" sz="3600" dirty="0"/>
              <a:t>Await expressions makes you write the asynchronous code almost as if it were synchronous. In general, an await expression has the form as given below:</a:t>
            </a:r>
          </a:p>
          <a:p>
            <a:pPr marL="0" lvl="0" indent="0" algn="l" rtl="0">
              <a:spcBef>
                <a:spcPts val="0"/>
              </a:spcBef>
              <a:spcAft>
                <a:spcPts val="0"/>
              </a:spcAft>
              <a:buClr>
                <a:schemeClr val="dk1"/>
              </a:buClr>
              <a:buSzPts val="1100"/>
              <a:buFont typeface="Arial"/>
              <a:buNone/>
            </a:pPr>
            <a:endParaRPr lang="en-US" sz="3600" dirty="0"/>
          </a:p>
          <a:p>
            <a:pPr marL="0" lvl="0" indent="0" algn="l" rtl="0">
              <a:spcBef>
                <a:spcPts val="0"/>
              </a:spcBef>
              <a:spcAft>
                <a:spcPts val="0"/>
              </a:spcAft>
              <a:buClr>
                <a:schemeClr val="dk1"/>
              </a:buClr>
              <a:buSzPts val="1100"/>
              <a:buFont typeface="Arial"/>
              <a:buNone/>
            </a:pPr>
            <a:r>
              <a:rPr lang="en-US" sz="3600" dirty="0"/>
              <a:t>void main() async { </a:t>
            </a:r>
          </a:p>
          <a:p>
            <a:pPr marL="0" lvl="0" indent="0" algn="l" rtl="0">
              <a:spcBef>
                <a:spcPts val="0"/>
              </a:spcBef>
              <a:spcAft>
                <a:spcPts val="0"/>
              </a:spcAft>
              <a:buClr>
                <a:schemeClr val="dk1"/>
              </a:buClr>
              <a:buSzPts val="1100"/>
              <a:buFont typeface="Arial"/>
              <a:buNone/>
            </a:pPr>
            <a:r>
              <a:rPr lang="en-US" sz="3600" dirty="0"/>
              <a:t>  await hello(); </a:t>
            </a:r>
          </a:p>
          <a:p>
            <a:pPr marL="0" lvl="0" indent="0" algn="l" rtl="0">
              <a:spcBef>
                <a:spcPts val="0"/>
              </a:spcBef>
              <a:spcAft>
                <a:spcPts val="0"/>
              </a:spcAft>
              <a:buClr>
                <a:schemeClr val="dk1"/>
              </a:buClr>
              <a:buSzPts val="1100"/>
              <a:buFont typeface="Arial"/>
              <a:buNone/>
            </a:pPr>
            <a:r>
              <a:rPr lang="en-US" sz="3600" dirty="0"/>
              <a:t>  print('all done'); </a:t>
            </a:r>
          </a:p>
          <a:p>
            <a:pPr marL="0" lvl="0" indent="0" algn="l" rtl="0">
              <a:spcBef>
                <a:spcPts val="0"/>
              </a:spcBef>
              <a:spcAft>
                <a:spcPts val="0"/>
              </a:spcAft>
              <a:buClr>
                <a:schemeClr val="dk1"/>
              </a:buClr>
              <a:buSzPts val="1100"/>
              <a:buFont typeface="Arial"/>
              <a:buNone/>
            </a:pPr>
            <a:r>
              <a:rPr lang="en-US" sz="3600" dirty="0"/>
              <a:t>}</a:t>
            </a:r>
            <a:endParaRPr sz="3600" dirty="0"/>
          </a:p>
        </p:txBody>
      </p:sp>
      <p:sp>
        <p:nvSpPr>
          <p:cNvPr id="213" name="Google Shape;213;p40"/>
          <p:cNvSpPr txBox="1">
            <a:spLocks noGrp="1"/>
          </p:cNvSpPr>
          <p:nvPr>
            <p:ph type="title"/>
          </p:nvPr>
        </p:nvSpPr>
        <p:spPr>
          <a:xfrm>
            <a:off x="893050" y="1290125"/>
            <a:ext cx="21956100" cy="1926000"/>
          </a:xfrm>
          <a:prstGeom prst="rect">
            <a:avLst/>
          </a:prstGeom>
        </p:spPr>
        <p:txBody>
          <a:bodyPr spcFirstLastPara="1" wrap="square" lIns="243800" tIns="243800" rIns="243800" bIns="243800" anchor="t" anchorCtr="0">
            <a:spAutoFit/>
          </a:bodyPr>
          <a:lstStyle/>
          <a:p>
            <a:pPr marL="0" lvl="0" indent="0" algn="l" rtl="0">
              <a:spcBef>
                <a:spcPts val="0"/>
              </a:spcBef>
              <a:spcAft>
                <a:spcPts val="0"/>
              </a:spcAft>
              <a:buNone/>
            </a:pPr>
            <a:r>
              <a:rPr lang="en-US" dirty="0"/>
              <a:t>Using await async </a:t>
            </a:r>
            <a:endParaRPr dirty="0"/>
          </a:p>
        </p:txBody>
      </p:sp>
      <p:sp>
        <p:nvSpPr>
          <p:cNvPr id="214" name="Google Shape;214;p40"/>
          <p:cNvSpPr txBox="1">
            <a:spLocks noGrp="1"/>
          </p:cNvSpPr>
          <p:nvPr>
            <p:ph type="subTitle" idx="2"/>
          </p:nvPr>
        </p:nvSpPr>
        <p:spPr>
          <a:xfrm>
            <a:off x="1095650" y="3035275"/>
            <a:ext cx="22014000" cy="9255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US" dirty="0"/>
              <a:t>Getting input from the user but not right away</a:t>
            </a:r>
            <a:endParaRPr dirty="0"/>
          </a:p>
        </p:txBody>
      </p:sp>
    </p:spTree>
    <p:extLst>
      <p:ext uri="{BB962C8B-B14F-4D97-AF65-F5344CB8AC3E}">
        <p14:creationId xmlns:p14="http://schemas.microsoft.com/office/powerpoint/2010/main" val="13302581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40"/>
          <p:cNvSpPr txBox="1">
            <a:spLocks noGrp="1"/>
          </p:cNvSpPr>
          <p:nvPr>
            <p:ph type="body" idx="1"/>
          </p:nvPr>
        </p:nvSpPr>
        <p:spPr>
          <a:xfrm>
            <a:off x="1149500" y="4079650"/>
            <a:ext cx="21906300" cy="8371492"/>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sz="2800" dirty="0"/>
              <a:t>Typically, it is an asynchronous computation and is expected to evaluate to a Future. The await expressions evaluate the main function, and then suspends the currently running function until the result is ready–that is, until the Future has completed. The result of the await expression is the completion of the Future.</a:t>
            </a:r>
          </a:p>
          <a:p>
            <a:pPr marL="0" lvl="0" indent="0" algn="l" rtl="0">
              <a:spcBef>
                <a:spcPts val="0"/>
              </a:spcBef>
              <a:spcAft>
                <a:spcPts val="0"/>
              </a:spcAft>
              <a:buClr>
                <a:schemeClr val="dk1"/>
              </a:buClr>
              <a:buSzPts val="1100"/>
              <a:buFont typeface="Arial"/>
              <a:buNone/>
            </a:pPr>
            <a:endParaRPr lang="en-US" sz="2800" dirty="0"/>
          </a:p>
          <a:p>
            <a:pPr marL="0" lvl="0" indent="0" algn="l" rtl="0">
              <a:spcBef>
                <a:spcPts val="0"/>
              </a:spcBef>
              <a:spcAft>
                <a:spcPts val="0"/>
              </a:spcAft>
              <a:buClr>
                <a:schemeClr val="dk1"/>
              </a:buClr>
              <a:buSzPts val="1100"/>
              <a:buFont typeface="Arial"/>
              <a:buNone/>
            </a:pPr>
            <a:r>
              <a:rPr lang="en-US" sz="2800" dirty="0"/>
              <a:t>There are two important things to grasp concerning the block of code above. First off, we use the async modifier on the main method because we are going to run the hello() function asynchronously.</a:t>
            </a:r>
          </a:p>
          <a:p>
            <a:pPr marL="0" lvl="0" indent="0" algn="l" rtl="0">
              <a:spcBef>
                <a:spcPts val="0"/>
              </a:spcBef>
              <a:spcAft>
                <a:spcPts val="0"/>
              </a:spcAft>
              <a:buClr>
                <a:schemeClr val="dk1"/>
              </a:buClr>
              <a:buSzPts val="1100"/>
              <a:buFont typeface="Arial"/>
              <a:buNone/>
            </a:pPr>
            <a:r>
              <a:rPr lang="en-US" sz="2800" dirty="0"/>
              <a:t>Secondly, we place the await modifier directly in front of our asynchronous function. Hence, this is frequently referred to as the async/await pattern.</a:t>
            </a:r>
          </a:p>
          <a:p>
            <a:pPr marL="0" lvl="0" indent="0" algn="l" rtl="0">
              <a:spcBef>
                <a:spcPts val="0"/>
              </a:spcBef>
              <a:spcAft>
                <a:spcPts val="0"/>
              </a:spcAft>
              <a:buClr>
                <a:schemeClr val="dk1"/>
              </a:buClr>
              <a:buSzPts val="1100"/>
              <a:buFont typeface="Arial"/>
              <a:buNone/>
            </a:pPr>
            <a:r>
              <a:rPr lang="en-US" sz="2800" dirty="0"/>
              <a:t>Just remember, if you are going to use await, make sure that both the caller function and any functions you call within that function all use the async modifier.</a:t>
            </a:r>
          </a:p>
          <a:p>
            <a:pPr marL="0" lvl="0" indent="0" algn="l" rtl="0">
              <a:spcBef>
                <a:spcPts val="0"/>
              </a:spcBef>
              <a:spcAft>
                <a:spcPts val="0"/>
              </a:spcAft>
              <a:buClr>
                <a:schemeClr val="dk1"/>
              </a:buClr>
              <a:buSzPts val="1100"/>
              <a:buFont typeface="Arial"/>
              <a:buNone/>
            </a:pPr>
            <a:r>
              <a:rPr lang="en-US" sz="2800" dirty="0"/>
              <a:t>Futures:</a:t>
            </a:r>
          </a:p>
          <a:p>
            <a:pPr marL="0" lvl="0" indent="0" algn="l" rtl="0">
              <a:spcBef>
                <a:spcPts val="0"/>
              </a:spcBef>
              <a:spcAft>
                <a:spcPts val="0"/>
              </a:spcAft>
              <a:buClr>
                <a:schemeClr val="dk1"/>
              </a:buClr>
              <a:buSzPts val="1100"/>
              <a:buFont typeface="Arial"/>
              <a:buNone/>
            </a:pPr>
            <a:r>
              <a:rPr lang="en-US" sz="2800" dirty="0"/>
              <a:t>Dart is a single-threaded programming language. Future&lt;T&gt; object represents the result of an asynchronous operation which produces a result of type T. If the result is not usable value, then the future’s type is Future&lt;void&gt;. A Future represents a single value either a data or an error asynchronously</a:t>
            </a:r>
          </a:p>
          <a:p>
            <a:pPr marL="0" lvl="0" indent="0" algn="l" rtl="0">
              <a:spcBef>
                <a:spcPts val="0"/>
              </a:spcBef>
              <a:spcAft>
                <a:spcPts val="0"/>
              </a:spcAft>
              <a:buClr>
                <a:schemeClr val="dk1"/>
              </a:buClr>
              <a:buSzPts val="1100"/>
              <a:buFont typeface="Arial"/>
              <a:buNone/>
            </a:pPr>
            <a:endParaRPr lang="en-US" sz="2800" dirty="0"/>
          </a:p>
          <a:p>
            <a:pPr marL="0" lvl="0" indent="0" algn="l" rtl="0">
              <a:spcBef>
                <a:spcPts val="0"/>
              </a:spcBef>
              <a:spcAft>
                <a:spcPts val="0"/>
              </a:spcAft>
              <a:buClr>
                <a:schemeClr val="dk1"/>
              </a:buClr>
              <a:buSzPts val="1100"/>
              <a:buFont typeface="Arial"/>
              <a:buNone/>
            </a:pPr>
            <a:r>
              <a:rPr lang="en-US" sz="2800" dirty="0"/>
              <a:t>There are 2 ways to handle Futures:</a:t>
            </a:r>
          </a:p>
          <a:p>
            <a:pPr marL="0" lvl="0" indent="0" algn="l" rtl="0">
              <a:spcBef>
                <a:spcPts val="0"/>
              </a:spcBef>
              <a:spcAft>
                <a:spcPts val="0"/>
              </a:spcAft>
              <a:buClr>
                <a:schemeClr val="dk1"/>
              </a:buClr>
              <a:buSzPts val="1100"/>
              <a:buFont typeface="Arial"/>
              <a:buNone/>
            </a:pPr>
            <a:endParaRPr lang="en-US" sz="2800" dirty="0"/>
          </a:p>
          <a:p>
            <a:pPr marL="0" lvl="0" indent="0" algn="l" rtl="0">
              <a:spcBef>
                <a:spcPts val="0"/>
              </a:spcBef>
              <a:spcAft>
                <a:spcPts val="0"/>
              </a:spcAft>
              <a:buClr>
                <a:schemeClr val="dk1"/>
              </a:buClr>
              <a:buSzPts val="1100"/>
              <a:buFont typeface="Arial"/>
              <a:buNone/>
            </a:pPr>
            <a:r>
              <a:rPr lang="en-US" sz="2800" dirty="0"/>
              <a:t>Using the Future API</a:t>
            </a:r>
          </a:p>
          <a:p>
            <a:pPr marL="0" lvl="0" indent="0" algn="l" rtl="0">
              <a:spcBef>
                <a:spcPts val="0"/>
              </a:spcBef>
              <a:spcAft>
                <a:spcPts val="0"/>
              </a:spcAft>
              <a:buClr>
                <a:schemeClr val="dk1"/>
              </a:buClr>
              <a:buSzPts val="1100"/>
              <a:buFont typeface="Arial"/>
              <a:buNone/>
            </a:pPr>
            <a:r>
              <a:rPr lang="en-US" sz="2800" dirty="0"/>
              <a:t>Using the async and await operation.</a:t>
            </a:r>
          </a:p>
        </p:txBody>
      </p:sp>
      <p:sp>
        <p:nvSpPr>
          <p:cNvPr id="213" name="Google Shape;213;p40"/>
          <p:cNvSpPr txBox="1">
            <a:spLocks noGrp="1"/>
          </p:cNvSpPr>
          <p:nvPr>
            <p:ph type="title"/>
          </p:nvPr>
        </p:nvSpPr>
        <p:spPr>
          <a:xfrm>
            <a:off x="893050" y="1290125"/>
            <a:ext cx="21956100" cy="1926000"/>
          </a:xfrm>
          <a:prstGeom prst="rect">
            <a:avLst/>
          </a:prstGeom>
        </p:spPr>
        <p:txBody>
          <a:bodyPr spcFirstLastPara="1" wrap="square" lIns="243800" tIns="243800" rIns="243800" bIns="243800" anchor="t" anchorCtr="0">
            <a:spAutoFit/>
          </a:bodyPr>
          <a:lstStyle/>
          <a:p>
            <a:pPr marL="0" lvl="0" indent="0" algn="l" rtl="0">
              <a:spcBef>
                <a:spcPts val="0"/>
              </a:spcBef>
              <a:spcAft>
                <a:spcPts val="0"/>
              </a:spcAft>
              <a:buNone/>
            </a:pPr>
            <a:r>
              <a:rPr lang="en-US" dirty="0"/>
              <a:t>Using await async </a:t>
            </a:r>
            <a:endParaRPr dirty="0"/>
          </a:p>
        </p:txBody>
      </p:sp>
      <p:sp>
        <p:nvSpPr>
          <p:cNvPr id="214" name="Google Shape;214;p40"/>
          <p:cNvSpPr txBox="1">
            <a:spLocks noGrp="1"/>
          </p:cNvSpPr>
          <p:nvPr>
            <p:ph type="subTitle" idx="2"/>
          </p:nvPr>
        </p:nvSpPr>
        <p:spPr>
          <a:xfrm>
            <a:off x="1095650" y="3035275"/>
            <a:ext cx="22014000" cy="9255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US" dirty="0"/>
              <a:t>Getting input from the user but not right away</a:t>
            </a:r>
            <a:endParaRPr dirty="0"/>
          </a:p>
        </p:txBody>
      </p:sp>
    </p:spTree>
    <p:extLst>
      <p:ext uri="{BB962C8B-B14F-4D97-AF65-F5344CB8AC3E}">
        <p14:creationId xmlns:p14="http://schemas.microsoft.com/office/powerpoint/2010/main" val="13047635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7"/>
          <p:cNvSpPr/>
          <p:nvPr/>
        </p:nvSpPr>
        <p:spPr>
          <a:xfrm>
            <a:off x="1273800" y="962525"/>
            <a:ext cx="22383000" cy="11359200"/>
          </a:xfrm>
          <a:prstGeom prst="rect">
            <a:avLst/>
          </a:prstGeom>
          <a:noFill/>
          <a:ln>
            <a:noFill/>
          </a:ln>
        </p:spPr>
        <p:txBody>
          <a:bodyPr spcFirstLastPara="1" wrap="square" lIns="50800" tIns="50800" rIns="50800" bIns="50800" anchor="ctr" anchorCtr="0">
            <a:noAutofit/>
          </a:bodyPr>
          <a:lstStyle/>
          <a:p>
            <a:r>
              <a:rPr lang="en-US" sz="4400" b="0" dirty="0">
                <a:solidFill>
                  <a:srgbClr val="4EC9B0"/>
                </a:solidFill>
                <a:effectLst/>
                <a:latin typeface="Consolas" panose="020B0609020204030204" pitchFamily="49" charset="0"/>
              </a:rPr>
              <a:t>Future</a:t>
            </a:r>
            <a:r>
              <a:rPr lang="en-US" sz="4400" b="0" dirty="0">
                <a:solidFill>
                  <a:srgbClr val="CCCCCC"/>
                </a:solidFill>
                <a:effectLst/>
                <a:latin typeface="Consolas" panose="020B0609020204030204" pitchFamily="49" charset="0"/>
              </a:rPr>
              <a:t> </a:t>
            </a:r>
            <a:r>
              <a:rPr lang="en-US" sz="4400" b="0" dirty="0" err="1">
                <a:solidFill>
                  <a:srgbClr val="DCDCAA"/>
                </a:solidFill>
                <a:effectLst/>
                <a:latin typeface="Consolas" panose="020B0609020204030204" pitchFamily="49" charset="0"/>
              </a:rPr>
              <a:t>delayedPrint</a:t>
            </a:r>
            <a:r>
              <a:rPr lang="en-US" sz="4400" b="0" dirty="0">
                <a:solidFill>
                  <a:srgbClr val="CCCCCC"/>
                </a:solidFill>
                <a:effectLst/>
                <a:latin typeface="Consolas" panose="020B0609020204030204" pitchFamily="49" charset="0"/>
              </a:rPr>
              <a:t>(</a:t>
            </a:r>
            <a:r>
              <a:rPr lang="en-US" sz="4400" b="0" dirty="0">
                <a:solidFill>
                  <a:srgbClr val="4EC9B0"/>
                </a:solidFill>
                <a:effectLst/>
                <a:latin typeface="Consolas" panose="020B0609020204030204" pitchFamily="49" charset="0"/>
              </a:rPr>
              <a:t>int</a:t>
            </a:r>
            <a:r>
              <a:rPr lang="en-US" sz="4400" b="0" dirty="0">
                <a:solidFill>
                  <a:srgbClr val="CCCCCC"/>
                </a:solidFill>
                <a:effectLst/>
                <a:latin typeface="Consolas" panose="020B0609020204030204" pitchFamily="49" charset="0"/>
              </a:rPr>
              <a:t> </a:t>
            </a:r>
            <a:r>
              <a:rPr lang="en-US" sz="4400" b="0" dirty="0">
                <a:solidFill>
                  <a:srgbClr val="9CDCFE"/>
                </a:solidFill>
                <a:effectLst/>
                <a:latin typeface="Consolas" panose="020B0609020204030204" pitchFamily="49" charset="0"/>
              </a:rPr>
              <a:t>seconds</a:t>
            </a:r>
            <a:r>
              <a:rPr lang="en-US" sz="4400" b="0" dirty="0">
                <a:solidFill>
                  <a:srgbClr val="CCCCCC"/>
                </a:solidFill>
                <a:effectLst/>
                <a:latin typeface="Consolas" panose="020B0609020204030204" pitchFamily="49" charset="0"/>
              </a:rPr>
              <a:t>, </a:t>
            </a:r>
            <a:r>
              <a:rPr lang="en-US" sz="4400" b="0" dirty="0">
                <a:solidFill>
                  <a:srgbClr val="4EC9B0"/>
                </a:solidFill>
                <a:effectLst/>
                <a:latin typeface="Consolas" panose="020B0609020204030204" pitchFamily="49" charset="0"/>
              </a:rPr>
              <a:t>String</a:t>
            </a:r>
            <a:r>
              <a:rPr lang="en-US" sz="4400" b="0" dirty="0">
                <a:solidFill>
                  <a:srgbClr val="CCCCCC"/>
                </a:solidFill>
                <a:effectLst/>
                <a:latin typeface="Consolas" panose="020B0609020204030204" pitchFamily="49" charset="0"/>
              </a:rPr>
              <a:t> </a:t>
            </a:r>
            <a:r>
              <a:rPr lang="en-US" sz="4400" b="0" dirty="0">
                <a:solidFill>
                  <a:srgbClr val="9CDCFE"/>
                </a:solidFill>
                <a:effectLst/>
                <a:latin typeface="Consolas" panose="020B0609020204030204" pitchFamily="49" charset="0"/>
              </a:rPr>
              <a:t>msg</a:t>
            </a:r>
            <a:r>
              <a:rPr lang="en-US" sz="4400" b="0" dirty="0">
                <a:solidFill>
                  <a:srgbClr val="CCCCCC"/>
                </a:solidFill>
                <a:effectLst/>
                <a:latin typeface="Consolas" panose="020B0609020204030204" pitchFamily="49" charset="0"/>
              </a:rPr>
              <a:t>) { </a:t>
            </a:r>
          </a:p>
          <a:p>
            <a:r>
              <a:rPr lang="en-US" sz="4400" b="0" dirty="0">
                <a:solidFill>
                  <a:srgbClr val="569CD6"/>
                </a:solidFill>
                <a:effectLst/>
                <a:latin typeface="Consolas" panose="020B0609020204030204" pitchFamily="49" charset="0"/>
              </a:rPr>
              <a:t>final</a:t>
            </a:r>
            <a:r>
              <a:rPr lang="en-US" sz="4400" b="0" dirty="0">
                <a:solidFill>
                  <a:srgbClr val="CCCCCC"/>
                </a:solidFill>
                <a:effectLst/>
                <a:latin typeface="Consolas" panose="020B0609020204030204" pitchFamily="49" charset="0"/>
              </a:rPr>
              <a:t> </a:t>
            </a:r>
            <a:r>
              <a:rPr lang="en-US" sz="4400" b="0" dirty="0">
                <a:solidFill>
                  <a:srgbClr val="9CDCFE"/>
                </a:solidFill>
                <a:effectLst/>
                <a:latin typeface="Consolas" panose="020B0609020204030204" pitchFamily="49" charset="0"/>
              </a:rPr>
              <a:t>duration</a:t>
            </a:r>
            <a:r>
              <a:rPr lang="en-US" sz="4400" b="0" dirty="0">
                <a:solidFill>
                  <a:srgbClr val="CCCCCC"/>
                </a:solidFill>
                <a:effectLst/>
                <a:latin typeface="Consolas" panose="020B0609020204030204" pitchFamily="49" charset="0"/>
              </a:rPr>
              <a:t> </a:t>
            </a:r>
            <a:r>
              <a:rPr lang="en-US" sz="4400" b="0" dirty="0">
                <a:solidFill>
                  <a:srgbClr val="D4D4D4"/>
                </a:solidFill>
                <a:effectLst/>
                <a:latin typeface="Consolas" panose="020B0609020204030204" pitchFamily="49" charset="0"/>
              </a:rPr>
              <a:t>=</a:t>
            </a:r>
            <a:r>
              <a:rPr lang="en-US" sz="4400" b="0" dirty="0">
                <a:solidFill>
                  <a:srgbClr val="CCCCCC"/>
                </a:solidFill>
                <a:effectLst/>
                <a:latin typeface="Consolas" panose="020B0609020204030204" pitchFamily="49" charset="0"/>
              </a:rPr>
              <a:t> </a:t>
            </a:r>
            <a:r>
              <a:rPr lang="en-US" sz="4400" b="0" dirty="0">
                <a:solidFill>
                  <a:srgbClr val="4EC9B0"/>
                </a:solidFill>
                <a:effectLst/>
                <a:latin typeface="Consolas" panose="020B0609020204030204" pitchFamily="49" charset="0"/>
              </a:rPr>
              <a:t>Duration</a:t>
            </a:r>
            <a:r>
              <a:rPr lang="en-US" sz="4400" b="0" dirty="0">
                <a:solidFill>
                  <a:srgbClr val="CCCCCC"/>
                </a:solidFill>
                <a:effectLst/>
                <a:latin typeface="Consolas" panose="020B0609020204030204" pitchFamily="49" charset="0"/>
              </a:rPr>
              <a:t>(</a:t>
            </a:r>
            <a:r>
              <a:rPr lang="en-US" sz="4400" b="0" dirty="0">
                <a:solidFill>
                  <a:srgbClr val="9CDCFE"/>
                </a:solidFill>
                <a:effectLst/>
                <a:latin typeface="Consolas" panose="020B0609020204030204" pitchFamily="49" charset="0"/>
              </a:rPr>
              <a:t>seconds</a:t>
            </a:r>
            <a:r>
              <a:rPr lang="en-US" sz="4400" b="0" dirty="0">
                <a:solidFill>
                  <a:srgbClr val="D4D4D4"/>
                </a:solidFill>
                <a:effectLst/>
                <a:latin typeface="Consolas" panose="020B0609020204030204" pitchFamily="49" charset="0"/>
              </a:rPr>
              <a:t>:</a:t>
            </a:r>
            <a:r>
              <a:rPr lang="en-US" sz="4400" b="0" dirty="0">
                <a:solidFill>
                  <a:srgbClr val="CCCCCC"/>
                </a:solidFill>
                <a:effectLst/>
                <a:latin typeface="Consolas" panose="020B0609020204030204" pitchFamily="49" charset="0"/>
              </a:rPr>
              <a:t> </a:t>
            </a:r>
            <a:r>
              <a:rPr lang="en-US" sz="4400" b="0" dirty="0">
                <a:solidFill>
                  <a:srgbClr val="9CDCFE"/>
                </a:solidFill>
                <a:effectLst/>
                <a:latin typeface="Consolas" panose="020B0609020204030204" pitchFamily="49" charset="0"/>
              </a:rPr>
              <a:t>seconds</a:t>
            </a:r>
            <a:r>
              <a:rPr lang="en-US" sz="4400" b="0" dirty="0">
                <a:solidFill>
                  <a:srgbClr val="CCCCCC"/>
                </a:solidFill>
                <a:effectLst/>
                <a:latin typeface="Consolas" panose="020B0609020204030204" pitchFamily="49" charset="0"/>
              </a:rPr>
              <a:t>); </a:t>
            </a:r>
          </a:p>
          <a:p>
            <a:r>
              <a:rPr lang="en-US" sz="4400" b="0" dirty="0">
                <a:solidFill>
                  <a:srgbClr val="C586C0"/>
                </a:solidFill>
                <a:effectLst/>
                <a:latin typeface="Consolas" panose="020B0609020204030204" pitchFamily="49" charset="0"/>
              </a:rPr>
              <a:t>return</a:t>
            </a:r>
            <a:r>
              <a:rPr lang="en-US" sz="4400" b="0" dirty="0">
                <a:solidFill>
                  <a:srgbClr val="CCCCCC"/>
                </a:solidFill>
                <a:effectLst/>
                <a:latin typeface="Consolas" panose="020B0609020204030204" pitchFamily="49" charset="0"/>
              </a:rPr>
              <a:t> </a:t>
            </a:r>
            <a:r>
              <a:rPr lang="en-US" sz="4400" b="0" dirty="0" err="1">
                <a:solidFill>
                  <a:srgbClr val="4EC9B0"/>
                </a:solidFill>
                <a:effectLst/>
                <a:latin typeface="Consolas" panose="020B0609020204030204" pitchFamily="49" charset="0"/>
              </a:rPr>
              <a:t>Future</a:t>
            </a:r>
            <a:r>
              <a:rPr lang="en-US" sz="4400" b="0" dirty="0" err="1">
                <a:solidFill>
                  <a:srgbClr val="CCCCCC"/>
                </a:solidFill>
                <a:effectLst/>
                <a:latin typeface="Consolas" panose="020B0609020204030204" pitchFamily="49" charset="0"/>
              </a:rPr>
              <a:t>.</a:t>
            </a:r>
            <a:r>
              <a:rPr lang="en-US" sz="4400" b="0" dirty="0" err="1">
                <a:solidFill>
                  <a:srgbClr val="DCDCAA"/>
                </a:solidFill>
                <a:effectLst/>
                <a:latin typeface="Consolas" panose="020B0609020204030204" pitchFamily="49" charset="0"/>
              </a:rPr>
              <a:t>delayed</a:t>
            </a:r>
            <a:r>
              <a:rPr lang="en-US" sz="4400" b="0" dirty="0">
                <a:solidFill>
                  <a:srgbClr val="CCCCCC"/>
                </a:solidFill>
                <a:effectLst/>
                <a:latin typeface="Consolas" panose="020B0609020204030204" pitchFamily="49" charset="0"/>
              </a:rPr>
              <a:t>(</a:t>
            </a:r>
            <a:r>
              <a:rPr lang="en-US" sz="4400" b="0" dirty="0">
                <a:solidFill>
                  <a:srgbClr val="9CDCFE"/>
                </a:solidFill>
                <a:effectLst/>
                <a:latin typeface="Consolas" panose="020B0609020204030204" pitchFamily="49" charset="0"/>
              </a:rPr>
              <a:t>duration</a:t>
            </a:r>
            <a:r>
              <a:rPr lang="en-US" sz="4400" b="0" dirty="0">
                <a:solidFill>
                  <a:srgbClr val="CCCCCC"/>
                </a:solidFill>
                <a:effectLst/>
                <a:latin typeface="Consolas" panose="020B0609020204030204" pitchFamily="49" charset="0"/>
              </a:rPr>
              <a:t>).</a:t>
            </a:r>
            <a:r>
              <a:rPr lang="en-US" sz="4400" b="0" dirty="0">
                <a:solidFill>
                  <a:srgbClr val="DCDCAA"/>
                </a:solidFill>
                <a:effectLst/>
                <a:latin typeface="Consolas" panose="020B0609020204030204" pitchFamily="49" charset="0"/>
              </a:rPr>
              <a:t>then</a:t>
            </a:r>
            <a:r>
              <a:rPr lang="en-US" sz="4400" b="0" dirty="0">
                <a:solidFill>
                  <a:srgbClr val="CCCCCC"/>
                </a:solidFill>
                <a:effectLst/>
                <a:latin typeface="Consolas" panose="020B0609020204030204" pitchFamily="49" charset="0"/>
              </a:rPr>
              <a:t>((</a:t>
            </a:r>
            <a:r>
              <a:rPr lang="en-US" sz="4400" b="0" dirty="0">
                <a:solidFill>
                  <a:srgbClr val="9CDCFE"/>
                </a:solidFill>
                <a:effectLst/>
                <a:latin typeface="Consolas" panose="020B0609020204030204" pitchFamily="49" charset="0"/>
              </a:rPr>
              <a:t>value</a:t>
            </a:r>
            <a:r>
              <a:rPr lang="en-US" sz="4400" b="0" dirty="0">
                <a:solidFill>
                  <a:srgbClr val="CCCCCC"/>
                </a:solidFill>
                <a:effectLst/>
                <a:latin typeface="Consolas" panose="020B0609020204030204" pitchFamily="49" charset="0"/>
              </a:rPr>
              <a:t>) </a:t>
            </a:r>
            <a:r>
              <a:rPr lang="en-US" sz="4400" b="0" dirty="0">
                <a:solidFill>
                  <a:srgbClr val="D4D4D4"/>
                </a:solidFill>
                <a:effectLst/>
                <a:latin typeface="Consolas" panose="020B0609020204030204" pitchFamily="49" charset="0"/>
              </a:rPr>
              <a:t>=&gt;</a:t>
            </a:r>
            <a:r>
              <a:rPr lang="en-US" sz="4400" b="0" dirty="0">
                <a:solidFill>
                  <a:srgbClr val="CCCCCC"/>
                </a:solidFill>
                <a:effectLst/>
                <a:latin typeface="Consolas" panose="020B0609020204030204" pitchFamily="49" charset="0"/>
              </a:rPr>
              <a:t> </a:t>
            </a:r>
            <a:r>
              <a:rPr lang="en-US" sz="4400" b="0" dirty="0">
                <a:solidFill>
                  <a:srgbClr val="9CDCFE"/>
                </a:solidFill>
                <a:effectLst/>
                <a:latin typeface="Consolas" panose="020B0609020204030204" pitchFamily="49" charset="0"/>
              </a:rPr>
              <a:t>msg</a:t>
            </a:r>
            <a:r>
              <a:rPr lang="en-US" sz="4400" b="0" dirty="0">
                <a:solidFill>
                  <a:srgbClr val="CCCCCC"/>
                </a:solidFill>
                <a:effectLst/>
                <a:latin typeface="Consolas" panose="020B0609020204030204" pitchFamily="49" charset="0"/>
              </a:rPr>
              <a:t>); </a:t>
            </a:r>
          </a:p>
          <a:p>
            <a:r>
              <a:rPr lang="en-US" sz="4400" b="0" dirty="0">
                <a:solidFill>
                  <a:srgbClr val="CCCCCC"/>
                </a:solidFill>
                <a:effectLst/>
                <a:latin typeface="Consolas" panose="020B0609020204030204" pitchFamily="49" charset="0"/>
              </a:rPr>
              <a:t>} </a:t>
            </a:r>
          </a:p>
          <a:p>
            <a:r>
              <a:rPr lang="en-US" sz="4400" b="0" dirty="0">
                <a:solidFill>
                  <a:srgbClr val="DCDCAA"/>
                </a:solidFill>
                <a:effectLst/>
                <a:latin typeface="Consolas" panose="020B0609020204030204" pitchFamily="49" charset="0"/>
              </a:rPr>
              <a:t>main</a:t>
            </a:r>
            <a:r>
              <a:rPr lang="en-US" sz="4400" b="0" dirty="0">
                <a:solidFill>
                  <a:srgbClr val="CCCCCC"/>
                </a:solidFill>
                <a:effectLst/>
                <a:latin typeface="Consolas" panose="020B0609020204030204" pitchFamily="49" charset="0"/>
              </a:rPr>
              <a:t>() </a:t>
            </a:r>
            <a:r>
              <a:rPr lang="en-US" sz="4400" b="0" dirty="0">
                <a:solidFill>
                  <a:srgbClr val="C586C0"/>
                </a:solidFill>
                <a:effectLst/>
                <a:latin typeface="Consolas" panose="020B0609020204030204" pitchFamily="49" charset="0"/>
              </a:rPr>
              <a:t>async</a:t>
            </a:r>
            <a:r>
              <a:rPr lang="en-US" sz="4400" b="0" dirty="0">
                <a:solidFill>
                  <a:srgbClr val="CCCCCC"/>
                </a:solidFill>
                <a:effectLst/>
                <a:latin typeface="Consolas" panose="020B0609020204030204" pitchFamily="49" charset="0"/>
              </a:rPr>
              <a:t> { </a:t>
            </a:r>
          </a:p>
          <a:p>
            <a:r>
              <a:rPr lang="en-US" sz="4400" b="0" dirty="0">
                <a:solidFill>
                  <a:srgbClr val="DCDCAA"/>
                </a:solidFill>
                <a:effectLst/>
                <a:latin typeface="Consolas" panose="020B0609020204030204" pitchFamily="49" charset="0"/>
              </a:rPr>
              <a:t>print</a:t>
            </a:r>
            <a:r>
              <a:rPr lang="en-US" sz="4400" b="0" dirty="0">
                <a:solidFill>
                  <a:srgbClr val="CCCCCC"/>
                </a:solidFill>
                <a:effectLst/>
                <a:latin typeface="Consolas" panose="020B0609020204030204" pitchFamily="49" charset="0"/>
              </a:rPr>
              <a:t>(</a:t>
            </a:r>
            <a:r>
              <a:rPr lang="en-US" sz="4400" b="0" dirty="0">
                <a:solidFill>
                  <a:srgbClr val="CE9178"/>
                </a:solidFill>
                <a:effectLst/>
                <a:latin typeface="Consolas" panose="020B0609020204030204" pitchFamily="49" charset="0"/>
              </a:rPr>
              <a:t>'Life'</a:t>
            </a:r>
            <a:r>
              <a:rPr lang="en-US" sz="4400" b="0" dirty="0">
                <a:solidFill>
                  <a:srgbClr val="CCCCCC"/>
                </a:solidFill>
                <a:effectLst/>
                <a:latin typeface="Consolas" panose="020B0609020204030204" pitchFamily="49" charset="0"/>
              </a:rPr>
              <a:t>); </a:t>
            </a:r>
          </a:p>
          <a:p>
            <a:r>
              <a:rPr lang="en-US" sz="4400" b="0" dirty="0">
                <a:solidFill>
                  <a:srgbClr val="C586C0"/>
                </a:solidFill>
                <a:effectLst/>
                <a:latin typeface="Consolas" panose="020B0609020204030204" pitchFamily="49" charset="0"/>
              </a:rPr>
              <a:t>await</a:t>
            </a:r>
            <a:r>
              <a:rPr lang="en-US" sz="4400" b="0" dirty="0">
                <a:solidFill>
                  <a:srgbClr val="CCCCCC"/>
                </a:solidFill>
                <a:effectLst/>
                <a:latin typeface="Consolas" panose="020B0609020204030204" pitchFamily="49" charset="0"/>
              </a:rPr>
              <a:t> </a:t>
            </a:r>
            <a:r>
              <a:rPr lang="en-US" sz="4400" b="0" dirty="0" err="1">
                <a:solidFill>
                  <a:srgbClr val="DCDCAA"/>
                </a:solidFill>
                <a:effectLst/>
                <a:latin typeface="Consolas" panose="020B0609020204030204" pitchFamily="49" charset="0"/>
              </a:rPr>
              <a:t>delayedPrint</a:t>
            </a:r>
            <a:r>
              <a:rPr lang="en-US" sz="4400" b="0" dirty="0">
                <a:solidFill>
                  <a:srgbClr val="CCCCCC"/>
                </a:solidFill>
                <a:effectLst/>
                <a:latin typeface="Consolas" panose="020B0609020204030204" pitchFamily="49" charset="0"/>
              </a:rPr>
              <a:t>(</a:t>
            </a:r>
            <a:r>
              <a:rPr lang="en-US" sz="4400" b="0" dirty="0">
                <a:solidFill>
                  <a:srgbClr val="B5CEA8"/>
                </a:solidFill>
                <a:effectLst/>
                <a:latin typeface="Consolas" panose="020B0609020204030204" pitchFamily="49" charset="0"/>
              </a:rPr>
              <a:t>2</a:t>
            </a:r>
            <a:r>
              <a:rPr lang="en-US" sz="4400" b="0" dirty="0">
                <a:solidFill>
                  <a:srgbClr val="CCCCCC"/>
                </a:solidFill>
                <a:effectLst/>
                <a:latin typeface="Consolas" panose="020B0609020204030204" pitchFamily="49" charset="0"/>
              </a:rPr>
              <a:t>, </a:t>
            </a:r>
            <a:r>
              <a:rPr lang="en-US" sz="4400" b="0" dirty="0">
                <a:solidFill>
                  <a:srgbClr val="CE9178"/>
                </a:solidFill>
                <a:effectLst/>
                <a:latin typeface="Consolas" panose="020B0609020204030204" pitchFamily="49" charset="0"/>
              </a:rPr>
              <a:t>"Is"</a:t>
            </a:r>
            <a:r>
              <a:rPr lang="en-US" sz="4400" b="0" dirty="0">
                <a:solidFill>
                  <a:srgbClr val="CCCCCC"/>
                </a:solidFill>
                <a:effectLst/>
                <a:latin typeface="Consolas" panose="020B0609020204030204" pitchFamily="49" charset="0"/>
              </a:rPr>
              <a:t>).</a:t>
            </a:r>
            <a:r>
              <a:rPr lang="en-US" sz="4400" b="0" dirty="0">
                <a:solidFill>
                  <a:srgbClr val="DCDCAA"/>
                </a:solidFill>
                <a:effectLst/>
                <a:latin typeface="Consolas" panose="020B0609020204030204" pitchFamily="49" charset="0"/>
              </a:rPr>
              <a:t>then</a:t>
            </a:r>
            <a:r>
              <a:rPr lang="en-US" sz="4400" b="0" dirty="0">
                <a:solidFill>
                  <a:srgbClr val="CCCCCC"/>
                </a:solidFill>
                <a:effectLst/>
                <a:latin typeface="Consolas" panose="020B0609020204030204" pitchFamily="49" charset="0"/>
              </a:rPr>
              <a:t>((</a:t>
            </a:r>
            <a:r>
              <a:rPr lang="en-US" sz="4400" b="0" dirty="0">
                <a:solidFill>
                  <a:srgbClr val="9CDCFE"/>
                </a:solidFill>
                <a:effectLst/>
                <a:latin typeface="Consolas" panose="020B0609020204030204" pitchFamily="49" charset="0"/>
              </a:rPr>
              <a:t>status</a:t>
            </a:r>
            <a:r>
              <a:rPr lang="en-US" sz="4400" b="0" dirty="0">
                <a:solidFill>
                  <a:srgbClr val="CCCCCC"/>
                </a:solidFill>
                <a:effectLst/>
                <a:latin typeface="Consolas" panose="020B0609020204030204" pitchFamily="49" charset="0"/>
              </a:rPr>
              <a:t>){ </a:t>
            </a:r>
          </a:p>
          <a:p>
            <a:r>
              <a:rPr lang="en-US" sz="4400" b="0" dirty="0">
                <a:solidFill>
                  <a:srgbClr val="CCCCCC"/>
                </a:solidFill>
                <a:effectLst/>
                <a:latin typeface="Consolas" panose="020B0609020204030204" pitchFamily="49" charset="0"/>
              </a:rPr>
              <a:t>  </a:t>
            </a:r>
            <a:r>
              <a:rPr lang="en-US" sz="4400" b="0" dirty="0">
                <a:solidFill>
                  <a:srgbClr val="DCDCAA"/>
                </a:solidFill>
                <a:effectLst/>
                <a:latin typeface="Consolas" panose="020B0609020204030204" pitchFamily="49" charset="0"/>
              </a:rPr>
              <a:t>print</a:t>
            </a:r>
            <a:r>
              <a:rPr lang="en-US" sz="4400" b="0" dirty="0">
                <a:solidFill>
                  <a:srgbClr val="CCCCCC"/>
                </a:solidFill>
                <a:effectLst/>
                <a:latin typeface="Consolas" panose="020B0609020204030204" pitchFamily="49" charset="0"/>
              </a:rPr>
              <a:t>(</a:t>
            </a:r>
            <a:r>
              <a:rPr lang="en-US" sz="4400" b="0" dirty="0">
                <a:solidFill>
                  <a:srgbClr val="9CDCFE"/>
                </a:solidFill>
                <a:effectLst/>
                <a:latin typeface="Consolas" panose="020B0609020204030204" pitchFamily="49" charset="0"/>
              </a:rPr>
              <a:t>status</a:t>
            </a:r>
            <a:r>
              <a:rPr lang="en-US" sz="4400" b="0" dirty="0">
                <a:solidFill>
                  <a:srgbClr val="CCCCCC"/>
                </a:solidFill>
                <a:effectLst/>
                <a:latin typeface="Consolas" panose="020B0609020204030204" pitchFamily="49" charset="0"/>
              </a:rPr>
              <a:t>); </a:t>
            </a:r>
          </a:p>
          <a:p>
            <a:r>
              <a:rPr lang="en-US" sz="4400" b="0" dirty="0">
                <a:solidFill>
                  <a:srgbClr val="CCCCCC"/>
                </a:solidFill>
                <a:effectLst/>
                <a:latin typeface="Consolas" panose="020B0609020204030204" pitchFamily="49" charset="0"/>
              </a:rPr>
              <a:t>}); </a:t>
            </a:r>
          </a:p>
          <a:p>
            <a:r>
              <a:rPr lang="en-US" sz="4400" b="0" dirty="0">
                <a:solidFill>
                  <a:srgbClr val="DCDCAA"/>
                </a:solidFill>
                <a:effectLst/>
                <a:latin typeface="Consolas" panose="020B0609020204030204" pitchFamily="49" charset="0"/>
              </a:rPr>
              <a:t>print</a:t>
            </a:r>
            <a:r>
              <a:rPr lang="en-US" sz="4400" b="0" dirty="0">
                <a:solidFill>
                  <a:srgbClr val="CCCCCC"/>
                </a:solidFill>
                <a:effectLst/>
                <a:latin typeface="Consolas" panose="020B0609020204030204" pitchFamily="49" charset="0"/>
              </a:rPr>
              <a:t>(</a:t>
            </a:r>
            <a:r>
              <a:rPr lang="en-US" sz="4400" b="0" dirty="0">
                <a:solidFill>
                  <a:srgbClr val="CE9178"/>
                </a:solidFill>
                <a:effectLst/>
                <a:latin typeface="Consolas" panose="020B0609020204030204" pitchFamily="49" charset="0"/>
              </a:rPr>
              <a:t>'Good'</a:t>
            </a:r>
            <a:r>
              <a:rPr lang="en-US" sz="4400" b="0" dirty="0">
                <a:solidFill>
                  <a:srgbClr val="CCCCCC"/>
                </a:solidFill>
                <a:effectLst/>
                <a:latin typeface="Consolas" panose="020B0609020204030204" pitchFamily="49" charset="0"/>
              </a:rPr>
              <a:t>); </a:t>
            </a:r>
          </a:p>
          <a:p>
            <a:r>
              <a:rPr lang="en-US" sz="4400" b="0" dirty="0">
                <a:solidFill>
                  <a:srgbClr val="CCCCCC"/>
                </a:solidFill>
                <a:effectLst/>
                <a:latin typeface="Consolas" panose="020B0609020204030204" pitchFamily="49" charset="0"/>
              </a:rPr>
              <a:t>}</a:t>
            </a:r>
          </a:p>
          <a:p>
            <a:br>
              <a:rPr lang="en-US" sz="4400" b="0" dirty="0">
                <a:solidFill>
                  <a:srgbClr val="CCCCCC"/>
                </a:solidFill>
                <a:effectLst/>
                <a:latin typeface="Consolas" panose="020B0609020204030204" pitchFamily="49" charset="0"/>
              </a:rPr>
            </a:br>
            <a:endParaRPr lang="en-US" sz="4400" b="0" dirty="0">
              <a:solidFill>
                <a:srgbClr val="CCCCCC"/>
              </a:solidFill>
              <a:effectLst/>
              <a:latin typeface="Consolas" panose="020B0609020204030204" pitchFamily="49" charset="0"/>
            </a:endParaRPr>
          </a:p>
        </p:txBody>
      </p:sp>
    </p:spTree>
    <p:extLst>
      <p:ext uri="{BB962C8B-B14F-4D97-AF65-F5344CB8AC3E}">
        <p14:creationId xmlns:p14="http://schemas.microsoft.com/office/powerpoint/2010/main" val="38329978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7"/>
          <p:cNvSpPr/>
          <p:nvPr/>
        </p:nvSpPr>
        <p:spPr>
          <a:xfrm>
            <a:off x="1273800" y="962525"/>
            <a:ext cx="22383000" cy="11359200"/>
          </a:xfrm>
          <a:prstGeom prst="rect">
            <a:avLst/>
          </a:prstGeom>
          <a:noFill/>
          <a:ln>
            <a:noFill/>
          </a:ln>
        </p:spPr>
        <p:txBody>
          <a:bodyPr spcFirstLastPara="1" wrap="square" lIns="50800" tIns="50800" rIns="50800" bIns="50800" anchor="ctr" anchorCtr="0">
            <a:noAutofit/>
          </a:bodyPr>
          <a:lstStyle/>
          <a:p>
            <a:r>
              <a:rPr lang="en-US" sz="5400" b="0" dirty="0">
                <a:solidFill>
                  <a:srgbClr val="569CD6"/>
                </a:solidFill>
                <a:effectLst/>
                <a:latin typeface="Consolas" panose="020B0609020204030204" pitchFamily="49" charset="0"/>
              </a:rPr>
              <a:t>void</a:t>
            </a:r>
            <a:r>
              <a:rPr lang="en-US" sz="5400" b="0" dirty="0">
                <a:solidFill>
                  <a:srgbClr val="CCCCCC"/>
                </a:solidFill>
                <a:effectLst/>
                <a:latin typeface="Consolas" panose="020B0609020204030204" pitchFamily="49" charset="0"/>
              </a:rPr>
              <a:t> </a:t>
            </a:r>
            <a:r>
              <a:rPr lang="en-US" sz="5400" b="0" dirty="0">
                <a:solidFill>
                  <a:srgbClr val="DCDCAA"/>
                </a:solidFill>
                <a:effectLst/>
                <a:latin typeface="Consolas" panose="020B0609020204030204" pitchFamily="49" charset="0"/>
              </a:rPr>
              <a:t>main</a:t>
            </a:r>
            <a:r>
              <a:rPr lang="en-US" sz="5400" b="0" dirty="0">
                <a:solidFill>
                  <a:srgbClr val="CCCCCC"/>
                </a:solidFill>
                <a:effectLst/>
                <a:latin typeface="Consolas" panose="020B0609020204030204" pitchFamily="49" charset="0"/>
              </a:rPr>
              <a:t>() </a:t>
            </a:r>
            <a:r>
              <a:rPr lang="en-US" sz="5400" b="0" dirty="0">
                <a:solidFill>
                  <a:srgbClr val="C586C0"/>
                </a:solidFill>
                <a:effectLst/>
                <a:latin typeface="Consolas" panose="020B0609020204030204" pitchFamily="49" charset="0"/>
              </a:rPr>
              <a:t>async</a:t>
            </a:r>
            <a:r>
              <a:rPr lang="en-US" sz="5400" b="0" dirty="0">
                <a:solidFill>
                  <a:srgbClr val="CCCCCC"/>
                </a:solidFill>
                <a:effectLst/>
                <a:latin typeface="Consolas" panose="020B0609020204030204" pitchFamily="49" charset="0"/>
              </a:rPr>
              <a:t> { </a:t>
            </a:r>
          </a:p>
          <a:p>
            <a:r>
              <a:rPr lang="en-US" sz="5400" b="0" dirty="0">
                <a:solidFill>
                  <a:srgbClr val="C586C0"/>
                </a:solidFill>
                <a:effectLst/>
                <a:latin typeface="Consolas" panose="020B0609020204030204" pitchFamily="49" charset="0"/>
              </a:rPr>
              <a:t>await</a:t>
            </a:r>
            <a:r>
              <a:rPr lang="en-US" sz="5400" b="0" dirty="0">
                <a:solidFill>
                  <a:srgbClr val="CCCCCC"/>
                </a:solidFill>
                <a:effectLst/>
                <a:latin typeface="Consolas" panose="020B0609020204030204" pitchFamily="49" charset="0"/>
              </a:rPr>
              <a:t> </a:t>
            </a:r>
            <a:r>
              <a:rPr lang="en-US" sz="5400" b="0" dirty="0">
                <a:solidFill>
                  <a:srgbClr val="D4D4D4"/>
                </a:solidFill>
                <a:effectLst/>
                <a:latin typeface="Consolas" panose="020B0609020204030204" pitchFamily="49" charset="0"/>
              </a:rPr>
              <a:t>hello</a:t>
            </a:r>
            <a:r>
              <a:rPr lang="en-US" sz="5400" b="0" dirty="0">
                <a:solidFill>
                  <a:srgbClr val="CCCCCC"/>
                </a:solidFill>
                <a:effectLst/>
                <a:latin typeface="Consolas" panose="020B0609020204030204" pitchFamily="49" charset="0"/>
              </a:rPr>
              <a:t>(); </a:t>
            </a:r>
          </a:p>
          <a:p>
            <a:r>
              <a:rPr lang="en-US" sz="5400" b="0" dirty="0">
                <a:solidFill>
                  <a:srgbClr val="DCDCAA"/>
                </a:solidFill>
                <a:effectLst/>
                <a:latin typeface="Consolas" panose="020B0609020204030204" pitchFamily="49" charset="0"/>
              </a:rPr>
              <a:t>print</a:t>
            </a:r>
            <a:r>
              <a:rPr lang="en-US" sz="5400" b="0" dirty="0">
                <a:solidFill>
                  <a:srgbClr val="CCCCCC"/>
                </a:solidFill>
                <a:effectLst/>
                <a:latin typeface="Consolas" panose="020B0609020204030204" pitchFamily="49" charset="0"/>
              </a:rPr>
              <a:t>(</a:t>
            </a:r>
            <a:r>
              <a:rPr lang="en-US" sz="5400" b="0" dirty="0">
                <a:solidFill>
                  <a:srgbClr val="CE9178"/>
                </a:solidFill>
                <a:effectLst/>
                <a:latin typeface="Consolas" panose="020B0609020204030204" pitchFamily="49" charset="0"/>
              </a:rPr>
              <a:t>'all done'</a:t>
            </a:r>
            <a:r>
              <a:rPr lang="en-US" sz="5400" b="0" dirty="0">
                <a:solidFill>
                  <a:srgbClr val="CCCCCC"/>
                </a:solidFill>
                <a:effectLst/>
                <a:latin typeface="Consolas" panose="020B0609020204030204" pitchFamily="49" charset="0"/>
              </a:rPr>
              <a:t>); </a:t>
            </a:r>
          </a:p>
          <a:p>
            <a:r>
              <a:rPr lang="en-US" sz="5400" b="0" dirty="0">
                <a:solidFill>
                  <a:srgbClr val="CCCCCC"/>
                </a:solidFill>
                <a:effectLst/>
                <a:latin typeface="Consolas" panose="020B0609020204030204" pitchFamily="49" charset="0"/>
              </a:rPr>
              <a:t>}</a:t>
            </a:r>
          </a:p>
          <a:p>
            <a:br>
              <a:rPr lang="en-US" sz="5400" b="0" dirty="0">
                <a:solidFill>
                  <a:srgbClr val="CCCCCC"/>
                </a:solidFill>
                <a:effectLst/>
                <a:latin typeface="Consolas" panose="020B0609020204030204" pitchFamily="49" charset="0"/>
              </a:rPr>
            </a:br>
            <a:endParaRPr lang="en-US" sz="5400" b="0" dirty="0">
              <a:solidFill>
                <a:srgbClr val="CCCCCC"/>
              </a:solidFill>
              <a:effectLst/>
              <a:latin typeface="Consolas" panose="020B0609020204030204" pitchFamily="49" charset="0"/>
            </a:endParaRPr>
          </a:p>
        </p:txBody>
      </p:sp>
    </p:spTree>
    <p:extLst>
      <p:ext uri="{BB962C8B-B14F-4D97-AF65-F5344CB8AC3E}">
        <p14:creationId xmlns:p14="http://schemas.microsoft.com/office/powerpoint/2010/main" val="29601582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47"/>
          <p:cNvSpPr txBox="1">
            <a:spLocks noGrp="1"/>
          </p:cNvSpPr>
          <p:nvPr>
            <p:ph type="title"/>
          </p:nvPr>
        </p:nvSpPr>
        <p:spPr>
          <a:xfrm>
            <a:off x="4831575" y="4041275"/>
            <a:ext cx="14571300" cy="2800686"/>
          </a:xfrm>
          <a:prstGeom prst="rect">
            <a:avLst/>
          </a:prstGeom>
        </p:spPr>
        <p:txBody>
          <a:bodyPr spcFirstLastPara="1" wrap="square" lIns="243800" tIns="243800" rIns="243800" bIns="243800" anchor="t" anchorCtr="0">
            <a:spAutoFit/>
          </a:bodyPr>
          <a:lstStyle/>
          <a:p>
            <a:pPr marL="0" lvl="0" indent="0" algn="l" rtl="0">
              <a:spcBef>
                <a:spcPts val="0"/>
              </a:spcBef>
              <a:spcAft>
                <a:spcPts val="0"/>
              </a:spcAft>
              <a:buClr>
                <a:schemeClr val="dk1"/>
              </a:buClr>
              <a:buFont typeface="Open Sans Light"/>
              <a:buNone/>
            </a:pPr>
            <a:r>
              <a:rPr lang="en-US" dirty="0"/>
              <a:t>Anytime you got questions, just ask!</a:t>
            </a:r>
            <a:endParaRPr dirty="0"/>
          </a:p>
        </p:txBody>
      </p:sp>
      <p:sp>
        <p:nvSpPr>
          <p:cNvPr id="271" name="Google Shape;271;p47"/>
          <p:cNvSpPr txBox="1">
            <a:spLocks noGrp="1"/>
          </p:cNvSpPr>
          <p:nvPr>
            <p:ph type="subTitle" idx="1"/>
          </p:nvPr>
        </p:nvSpPr>
        <p:spPr>
          <a:xfrm>
            <a:off x="4862950" y="7808650"/>
            <a:ext cx="14858700" cy="2400627"/>
          </a:xfrm>
          <a:prstGeom prst="rect">
            <a:avLst/>
          </a:prstGeom>
        </p:spPr>
        <p:txBody>
          <a:bodyPr spcFirstLastPara="1" wrap="square" lIns="91425" tIns="91425" rIns="91425" bIns="91425" anchor="t" anchorCtr="0">
            <a:spAutoFit/>
          </a:bodyPr>
          <a:lstStyle/>
          <a:p>
            <a:pPr marL="457200" lvl="0" indent="-533400" algn="l" rtl="0">
              <a:spcBef>
                <a:spcPts val="0"/>
              </a:spcBef>
              <a:spcAft>
                <a:spcPts val="0"/>
              </a:spcAft>
              <a:buClr>
                <a:srgbClr val="1A73E8"/>
              </a:buClr>
              <a:buSzPts val="4800"/>
              <a:buChar char="-"/>
            </a:pPr>
            <a:r>
              <a:rPr lang="en-US" dirty="0"/>
              <a:t>My links:</a:t>
            </a:r>
          </a:p>
          <a:p>
            <a:pPr marL="457200" lvl="0" indent="-533400" algn="l" rtl="0">
              <a:spcBef>
                <a:spcPts val="0"/>
              </a:spcBef>
              <a:spcAft>
                <a:spcPts val="0"/>
              </a:spcAft>
              <a:buClr>
                <a:srgbClr val="1A73E8"/>
              </a:buClr>
              <a:buSzPts val="4800"/>
              <a:buChar char="-"/>
            </a:pPr>
            <a:r>
              <a:rPr lang="en-US" dirty="0" err="1">
                <a:hlinkClick r:id="rId3"/>
              </a:rPr>
              <a:t>linkedin</a:t>
            </a:r>
            <a:endParaRPr lang="en-US" dirty="0"/>
          </a:p>
          <a:p>
            <a:pPr marL="457200" lvl="0" indent="-533400" algn="l" rtl="0">
              <a:spcBef>
                <a:spcPts val="0"/>
              </a:spcBef>
              <a:spcAft>
                <a:spcPts val="0"/>
              </a:spcAft>
              <a:buClr>
                <a:srgbClr val="1A73E8"/>
              </a:buClr>
              <a:buSzPts val="4800"/>
              <a:buChar char="-"/>
            </a:pPr>
            <a:r>
              <a:rPr lang="en-US" dirty="0" err="1">
                <a:hlinkClick r:id="rId4"/>
              </a:rPr>
              <a:t>github</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7"/>
          <p:cNvSpPr/>
          <p:nvPr/>
        </p:nvSpPr>
        <p:spPr>
          <a:xfrm>
            <a:off x="1273800" y="962525"/>
            <a:ext cx="22383000" cy="11359200"/>
          </a:xfrm>
          <a:prstGeom prst="rect">
            <a:avLst/>
          </a:prstGeom>
          <a:noFill/>
          <a:ln>
            <a:noFill/>
          </a:ln>
        </p:spPr>
        <p:txBody>
          <a:bodyPr spcFirstLastPara="1" wrap="square" lIns="50800" tIns="50800" rIns="50800" bIns="50800" anchor="ctr" anchorCtr="0">
            <a:noAutofit/>
          </a:bodyPr>
          <a:lstStyle/>
          <a:p>
            <a:r>
              <a:rPr lang="en-US" sz="3200" b="0" dirty="0">
                <a:solidFill>
                  <a:srgbClr val="6A9955"/>
                </a:solidFill>
                <a:effectLst/>
                <a:latin typeface="Consolas" panose="020B0609020204030204" pitchFamily="49" charset="0"/>
              </a:rPr>
              <a:t>// Creating Class </a:t>
            </a:r>
            <a:r>
              <a:rPr lang="en-US" sz="3200" b="0" dirty="0" err="1">
                <a:solidFill>
                  <a:srgbClr val="6A9955"/>
                </a:solidFill>
                <a:effectLst/>
                <a:latin typeface="Consolas" panose="020B0609020204030204" pitchFamily="49" charset="0"/>
              </a:rPr>
              <a:t>TechStream</a:t>
            </a:r>
            <a:endParaRPr lang="en-US" sz="3200" b="0" dirty="0">
              <a:solidFill>
                <a:srgbClr val="CCCCCC"/>
              </a:solidFill>
              <a:effectLst/>
              <a:latin typeface="Consolas" panose="020B0609020204030204" pitchFamily="49" charset="0"/>
            </a:endParaRPr>
          </a:p>
          <a:p>
            <a:r>
              <a:rPr lang="en-US" sz="3200" b="0" dirty="0">
                <a:solidFill>
                  <a:srgbClr val="569CD6"/>
                </a:solidFill>
                <a:effectLst/>
                <a:latin typeface="Consolas" panose="020B0609020204030204" pitchFamily="49" charset="0"/>
              </a:rPr>
              <a:t>class</a:t>
            </a:r>
            <a:r>
              <a:rPr lang="en-US" sz="3200" b="0" dirty="0">
                <a:solidFill>
                  <a:srgbClr val="CCCCCC"/>
                </a:solidFill>
                <a:effectLst/>
                <a:latin typeface="Consolas" panose="020B0609020204030204" pitchFamily="49" charset="0"/>
              </a:rPr>
              <a:t> </a:t>
            </a:r>
            <a:r>
              <a:rPr lang="en-US" sz="3200" b="0" dirty="0" err="1">
                <a:solidFill>
                  <a:srgbClr val="4EC9B0"/>
                </a:solidFill>
                <a:effectLst/>
                <a:latin typeface="Consolas" panose="020B0609020204030204" pitchFamily="49" charset="0"/>
              </a:rPr>
              <a:t>TechStream</a:t>
            </a:r>
            <a:r>
              <a:rPr lang="en-US" sz="3200" b="0" dirty="0">
                <a:solidFill>
                  <a:srgbClr val="CCCCCC"/>
                </a:solidFill>
                <a:effectLst/>
                <a:latin typeface="Consolas" panose="020B0609020204030204" pitchFamily="49" charset="0"/>
              </a:rPr>
              <a:t> {</a:t>
            </a:r>
          </a:p>
          <a:p>
            <a:r>
              <a:rPr lang="en-US" sz="3200" b="0" dirty="0">
                <a:solidFill>
                  <a:srgbClr val="CCCCCC"/>
                </a:solidFill>
                <a:effectLst/>
                <a:latin typeface="Consolas" panose="020B0609020204030204" pitchFamily="49" charset="0"/>
              </a:rPr>
              <a:t>  </a:t>
            </a:r>
          </a:p>
          <a:p>
            <a:r>
              <a:rPr lang="en-US" sz="3200" b="0" dirty="0">
                <a:solidFill>
                  <a:srgbClr val="CCCCCC"/>
                </a:solidFill>
                <a:effectLst/>
                <a:latin typeface="Consolas" panose="020B0609020204030204" pitchFamily="49" charset="0"/>
              </a:rPr>
              <a:t>  </a:t>
            </a:r>
            <a:r>
              <a:rPr lang="en-US" sz="3200" b="0" dirty="0">
                <a:solidFill>
                  <a:srgbClr val="6A9955"/>
                </a:solidFill>
                <a:effectLst/>
                <a:latin typeface="Consolas" panose="020B0609020204030204" pitchFamily="49" charset="0"/>
              </a:rPr>
              <a:t>// Defining call method which create the class callable</a:t>
            </a:r>
            <a:endParaRPr lang="en-US" sz="3200" b="0" dirty="0">
              <a:solidFill>
                <a:srgbClr val="CCCCCC"/>
              </a:solidFill>
              <a:effectLst/>
              <a:latin typeface="Consolas" panose="020B0609020204030204" pitchFamily="49" charset="0"/>
            </a:endParaRPr>
          </a:p>
          <a:p>
            <a:r>
              <a:rPr lang="en-US" sz="3200" b="0" dirty="0">
                <a:solidFill>
                  <a:srgbClr val="CCCCCC"/>
                </a:solidFill>
                <a:effectLst/>
                <a:latin typeface="Consolas" panose="020B0609020204030204" pitchFamily="49" charset="0"/>
              </a:rPr>
              <a:t>  </a:t>
            </a:r>
            <a:r>
              <a:rPr lang="en-US" sz="3200" b="0" dirty="0">
                <a:solidFill>
                  <a:srgbClr val="4EC9B0"/>
                </a:solidFill>
                <a:effectLst/>
                <a:latin typeface="Consolas" panose="020B0609020204030204" pitchFamily="49" charset="0"/>
              </a:rPr>
              <a:t>String</a:t>
            </a:r>
            <a:r>
              <a:rPr lang="en-US" sz="3200" b="0" dirty="0">
                <a:solidFill>
                  <a:srgbClr val="CCCCCC"/>
                </a:solidFill>
                <a:effectLst/>
                <a:latin typeface="Consolas" panose="020B0609020204030204" pitchFamily="49" charset="0"/>
              </a:rPr>
              <a:t> </a:t>
            </a:r>
            <a:r>
              <a:rPr lang="en-US" sz="3200" b="0" dirty="0">
                <a:solidFill>
                  <a:srgbClr val="DCDCAA"/>
                </a:solidFill>
                <a:effectLst/>
                <a:latin typeface="Consolas" panose="020B0609020204030204" pitchFamily="49" charset="0"/>
              </a:rPr>
              <a:t>call</a:t>
            </a:r>
            <a:r>
              <a:rPr lang="en-US" sz="3200" b="0" dirty="0">
                <a:solidFill>
                  <a:srgbClr val="CCCCCC"/>
                </a:solidFill>
                <a:effectLst/>
                <a:latin typeface="Consolas" panose="020B0609020204030204" pitchFamily="49" charset="0"/>
              </a:rPr>
              <a:t>(</a:t>
            </a:r>
            <a:r>
              <a:rPr lang="en-US" sz="3200" b="0" dirty="0">
                <a:solidFill>
                  <a:srgbClr val="4EC9B0"/>
                </a:solidFill>
                <a:effectLst/>
                <a:latin typeface="Consolas" panose="020B0609020204030204" pitchFamily="49" charset="0"/>
              </a:rPr>
              <a:t>String</a:t>
            </a:r>
            <a:r>
              <a:rPr lang="en-US" sz="3200" b="0" dirty="0">
                <a:solidFill>
                  <a:srgbClr val="CCCCCC"/>
                </a:solidFill>
                <a:effectLst/>
                <a:latin typeface="Consolas" panose="020B0609020204030204" pitchFamily="49" charset="0"/>
              </a:rPr>
              <a:t> </a:t>
            </a:r>
            <a:r>
              <a:rPr lang="en-US" sz="3200" b="0" dirty="0">
                <a:solidFill>
                  <a:srgbClr val="9CDCFE"/>
                </a:solidFill>
                <a:effectLst/>
                <a:latin typeface="Consolas" panose="020B0609020204030204" pitchFamily="49" charset="0"/>
              </a:rPr>
              <a:t>a</a:t>
            </a:r>
            <a:r>
              <a:rPr lang="en-US" sz="3200" b="0" dirty="0">
                <a:solidFill>
                  <a:srgbClr val="CCCCCC"/>
                </a:solidFill>
                <a:effectLst/>
                <a:latin typeface="Consolas" panose="020B0609020204030204" pitchFamily="49" charset="0"/>
              </a:rPr>
              <a:t>, </a:t>
            </a:r>
            <a:r>
              <a:rPr lang="en-US" sz="3200" b="0" dirty="0">
                <a:solidFill>
                  <a:srgbClr val="4EC9B0"/>
                </a:solidFill>
                <a:effectLst/>
                <a:latin typeface="Consolas" panose="020B0609020204030204" pitchFamily="49" charset="0"/>
              </a:rPr>
              <a:t>String</a:t>
            </a:r>
            <a:r>
              <a:rPr lang="en-US" sz="3200" b="0" dirty="0">
                <a:solidFill>
                  <a:srgbClr val="CCCCCC"/>
                </a:solidFill>
                <a:effectLst/>
                <a:latin typeface="Consolas" panose="020B0609020204030204" pitchFamily="49" charset="0"/>
              </a:rPr>
              <a:t> </a:t>
            </a:r>
            <a:r>
              <a:rPr lang="en-US" sz="3200" b="0" dirty="0">
                <a:solidFill>
                  <a:srgbClr val="9CDCFE"/>
                </a:solidFill>
                <a:effectLst/>
                <a:latin typeface="Consolas" panose="020B0609020204030204" pitchFamily="49" charset="0"/>
              </a:rPr>
              <a:t>b</a:t>
            </a:r>
            <a:r>
              <a:rPr lang="en-US" sz="3200" b="0" dirty="0">
                <a:solidFill>
                  <a:srgbClr val="CCCCCC"/>
                </a:solidFill>
                <a:effectLst/>
                <a:latin typeface="Consolas" panose="020B0609020204030204" pitchFamily="49" charset="0"/>
              </a:rPr>
              <a:t>, </a:t>
            </a:r>
            <a:r>
              <a:rPr lang="en-US" sz="3200" b="0" dirty="0">
                <a:solidFill>
                  <a:srgbClr val="4EC9B0"/>
                </a:solidFill>
                <a:effectLst/>
                <a:latin typeface="Consolas" panose="020B0609020204030204" pitchFamily="49" charset="0"/>
              </a:rPr>
              <a:t>String</a:t>
            </a:r>
            <a:r>
              <a:rPr lang="en-US" sz="3200" b="0" dirty="0">
                <a:solidFill>
                  <a:srgbClr val="CCCCCC"/>
                </a:solidFill>
                <a:effectLst/>
                <a:latin typeface="Consolas" panose="020B0609020204030204" pitchFamily="49" charset="0"/>
              </a:rPr>
              <a:t> </a:t>
            </a:r>
            <a:r>
              <a:rPr lang="en-US" sz="3200" b="0" dirty="0">
                <a:solidFill>
                  <a:srgbClr val="9CDCFE"/>
                </a:solidFill>
                <a:effectLst/>
                <a:latin typeface="Consolas" panose="020B0609020204030204" pitchFamily="49" charset="0"/>
              </a:rPr>
              <a:t>c</a:t>
            </a:r>
            <a:r>
              <a:rPr lang="en-US" sz="3200" b="0" dirty="0">
                <a:solidFill>
                  <a:srgbClr val="CCCCCC"/>
                </a:solidFill>
                <a:effectLst/>
                <a:latin typeface="Consolas" panose="020B0609020204030204" pitchFamily="49" charset="0"/>
              </a:rPr>
              <a:t>) </a:t>
            </a:r>
            <a:r>
              <a:rPr lang="en-US" sz="3200" b="0" dirty="0">
                <a:solidFill>
                  <a:srgbClr val="D4D4D4"/>
                </a:solidFill>
                <a:effectLst/>
                <a:latin typeface="Consolas" panose="020B0609020204030204" pitchFamily="49" charset="0"/>
              </a:rPr>
              <a:t>=&gt;</a:t>
            </a:r>
            <a:r>
              <a:rPr lang="en-US" sz="3200" b="0" dirty="0">
                <a:solidFill>
                  <a:srgbClr val="CCCCCC"/>
                </a:solidFill>
                <a:effectLst/>
                <a:latin typeface="Consolas" panose="020B0609020204030204" pitchFamily="49" charset="0"/>
              </a:rPr>
              <a:t> </a:t>
            </a:r>
            <a:r>
              <a:rPr lang="en-US" sz="3200" b="0" dirty="0">
                <a:solidFill>
                  <a:srgbClr val="CE9178"/>
                </a:solidFill>
                <a:effectLst/>
                <a:latin typeface="Consolas" panose="020B0609020204030204" pitchFamily="49" charset="0"/>
              </a:rPr>
              <a:t>'Welcome to </a:t>
            </a:r>
            <a:r>
              <a:rPr lang="en-US" sz="3200" b="0" dirty="0">
                <a:solidFill>
                  <a:srgbClr val="D4D4D4"/>
                </a:solidFill>
                <a:effectLst/>
                <a:latin typeface="Consolas" panose="020B0609020204030204" pitchFamily="49" charset="0"/>
              </a:rPr>
              <a:t>$</a:t>
            </a:r>
            <a:r>
              <a:rPr lang="en-US" sz="3200" b="0" dirty="0" err="1">
                <a:solidFill>
                  <a:srgbClr val="9CDCFE"/>
                </a:solidFill>
                <a:effectLst/>
                <a:latin typeface="Consolas" panose="020B0609020204030204" pitchFamily="49" charset="0"/>
              </a:rPr>
              <a:t>a</a:t>
            </a:r>
            <a:r>
              <a:rPr lang="en-US" sz="3200" b="0" dirty="0" err="1">
                <a:solidFill>
                  <a:srgbClr val="D4D4D4"/>
                </a:solidFill>
                <a:effectLst/>
                <a:latin typeface="Consolas" panose="020B0609020204030204" pitchFamily="49" charset="0"/>
              </a:rPr>
              <a:t>$</a:t>
            </a:r>
            <a:r>
              <a:rPr lang="en-US" sz="3200" b="0" dirty="0" err="1">
                <a:solidFill>
                  <a:srgbClr val="9CDCFE"/>
                </a:solidFill>
                <a:effectLst/>
                <a:latin typeface="Consolas" panose="020B0609020204030204" pitchFamily="49" charset="0"/>
              </a:rPr>
              <a:t>b</a:t>
            </a:r>
            <a:r>
              <a:rPr lang="en-US" sz="3200" b="0" dirty="0" err="1">
                <a:solidFill>
                  <a:srgbClr val="D4D4D4"/>
                </a:solidFill>
                <a:effectLst/>
                <a:latin typeface="Consolas" panose="020B0609020204030204" pitchFamily="49" charset="0"/>
              </a:rPr>
              <a:t>$</a:t>
            </a:r>
            <a:r>
              <a:rPr lang="en-US" sz="3200" b="0" dirty="0" err="1">
                <a:solidFill>
                  <a:srgbClr val="9CDCFE"/>
                </a:solidFill>
                <a:effectLst/>
                <a:latin typeface="Consolas" panose="020B0609020204030204" pitchFamily="49" charset="0"/>
              </a:rPr>
              <a:t>c</a:t>
            </a:r>
            <a:r>
              <a:rPr lang="en-US" sz="3200" b="0" dirty="0">
                <a:solidFill>
                  <a:srgbClr val="CE9178"/>
                </a:solidFill>
                <a:effectLst/>
                <a:latin typeface="Consolas" panose="020B0609020204030204" pitchFamily="49" charset="0"/>
              </a:rPr>
              <a:t>!'</a:t>
            </a:r>
            <a:r>
              <a:rPr lang="en-US" sz="3200" b="0" dirty="0">
                <a:solidFill>
                  <a:srgbClr val="CCCCCC"/>
                </a:solidFill>
                <a:effectLst/>
                <a:latin typeface="Consolas" panose="020B0609020204030204" pitchFamily="49" charset="0"/>
              </a:rPr>
              <a:t>;</a:t>
            </a:r>
          </a:p>
          <a:p>
            <a:r>
              <a:rPr lang="en-US" sz="3200" b="0" dirty="0">
                <a:solidFill>
                  <a:srgbClr val="CCCCCC"/>
                </a:solidFill>
                <a:effectLst/>
                <a:latin typeface="Consolas" panose="020B0609020204030204" pitchFamily="49" charset="0"/>
              </a:rPr>
              <a:t>}</a:t>
            </a:r>
          </a:p>
          <a:p>
            <a:br>
              <a:rPr lang="en-US" sz="3200" b="0" dirty="0">
                <a:solidFill>
                  <a:srgbClr val="CCCCCC"/>
                </a:solidFill>
                <a:effectLst/>
                <a:latin typeface="Consolas" panose="020B0609020204030204" pitchFamily="49" charset="0"/>
              </a:rPr>
            </a:br>
            <a:r>
              <a:rPr lang="en-US" sz="3200" b="0" dirty="0">
                <a:solidFill>
                  <a:srgbClr val="6A9955"/>
                </a:solidFill>
                <a:effectLst/>
                <a:latin typeface="Consolas" panose="020B0609020204030204" pitchFamily="49" charset="0"/>
              </a:rPr>
              <a:t>// Main Function</a:t>
            </a:r>
            <a:endParaRPr lang="en-US" sz="3200" b="0" dirty="0">
              <a:solidFill>
                <a:srgbClr val="CCCCCC"/>
              </a:solidFill>
              <a:effectLst/>
              <a:latin typeface="Consolas" panose="020B0609020204030204" pitchFamily="49" charset="0"/>
            </a:endParaRPr>
          </a:p>
          <a:p>
            <a:r>
              <a:rPr lang="en-US" sz="3200" b="0" dirty="0">
                <a:solidFill>
                  <a:srgbClr val="569CD6"/>
                </a:solidFill>
                <a:effectLst/>
                <a:latin typeface="Consolas" panose="020B0609020204030204" pitchFamily="49" charset="0"/>
              </a:rPr>
              <a:t>void</a:t>
            </a:r>
            <a:r>
              <a:rPr lang="en-US" sz="3200" b="0" dirty="0">
                <a:solidFill>
                  <a:srgbClr val="CCCCCC"/>
                </a:solidFill>
                <a:effectLst/>
                <a:latin typeface="Consolas" panose="020B0609020204030204" pitchFamily="49" charset="0"/>
              </a:rPr>
              <a:t> </a:t>
            </a:r>
            <a:r>
              <a:rPr lang="en-US" sz="3200" b="0" dirty="0">
                <a:solidFill>
                  <a:srgbClr val="DCDCAA"/>
                </a:solidFill>
                <a:effectLst/>
                <a:latin typeface="Consolas" panose="020B0609020204030204" pitchFamily="49" charset="0"/>
              </a:rPr>
              <a:t>main</a:t>
            </a:r>
            <a:r>
              <a:rPr lang="en-US" sz="3200" b="0" dirty="0">
                <a:solidFill>
                  <a:srgbClr val="CCCCCC"/>
                </a:solidFill>
                <a:effectLst/>
                <a:latin typeface="Consolas" panose="020B0609020204030204" pitchFamily="49" charset="0"/>
              </a:rPr>
              <a:t>() {</a:t>
            </a:r>
          </a:p>
          <a:p>
            <a:r>
              <a:rPr lang="en-US" sz="3200" b="0" dirty="0">
                <a:solidFill>
                  <a:srgbClr val="CCCCCC"/>
                </a:solidFill>
                <a:effectLst/>
                <a:latin typeface="Consolas" panose="020B0609020204030204" pitchFamily="49" charset="0"/>
              </a:rPr>
              <a:t>  </a:t>
            </a:r>
            <a:r>
              <a:rPr lang="en-US" sz="3200" b="0" dirty="0">
                <a:solidFill>
                  <a:srgbClr val="6A9955"/>
                </a:solidFill>
                <a:effectLst/>
                <a:latin typeface="Consolas" panose="020B0609020204030204" pitchFamily="49" charset="0"/>
              </a:rPr>
              <a:t>// Creating instance of class</a:t>
            </a:r>
            <a:endParaRPr lang="en-US" sz="3200" b="0" dirty="0">
              <a:solidFill>
                <a:srgbClr val="CCCCCC"/>
              </a:solidFill>
              <a:effectLst/>
              <a:latin typeface="Consolas" panose="020B0609020204030204" pitchFamily="49" charset="0"/>
            </a:endParaRPr>
          </a:p>
          <a:p>
            <a:r>
              <a:rPr lang="en-US" sz="3200" b="0" dirty="0">
                <a:solidFill>
                  <a:srgbClr val="CCCCCC"/>
                </a:solidFill>
                <a:effectLst/>
                <a:latin typeface="Consolas" panose="020B0609020204030204" pitchFamily="49" charset="0"/>
              </a:rPr>
              <a:t>  </a:t>
            </a:r>
            <a:r>
              <a:rPr lang="en-US" sz="3200" b="0" dirty="0">
                <a:solidFill>
                  <a:srgbClr val="569CD6"/>
                </a:solidFill>
                <a:effectLst/>
                <a:latin typeface="Consolas" panose="020B0609020204030204" pitchFamily="49" charset="0"/>
              </a:rPr>
              <a:t>var</a:t>
            </a:r>
            <a:r>
              <a:rPr lang="en-US" sz="3200" b="0" dirty="0">
                <a:solidFill>
                  <a:srgbClr val="CCCCCC"/>
                </a:solidFill>
                <a:effectLst/>
                <a:latin typeface="Consolas" panose="020B0609020204030204" pitchFamily="49" charset="0"/>
              </a:rPr>
              <a:t> </a:t>
            </a:r>
            <a:r>
              <a:rPr lang="en-US" sz="3200" b="0" dirty="0">
                <a:solidFill>
                  <a:srgbClr val="9CDCFE"/>
                </a:solidFill>
                <a:effectLst/>
                <a:latin typeface="Consolas" panose="020B0609020204030204" pitchFamily="49" charset="0"/>
              </a:rPr>
              <a:t>a1</a:t>
            </a:r>
            <a:r>
              <a:rPr lang="en-US" sz="3200" b="0" dirty="0">
                <a:solidFill>
                  <a:srgbClr val="CCCCCC"/>
                </a:solidFill>
                <a:effectLst/>
                <a:latin typeface="Consolas" panose="020B0609020204030204" pitchFamily="49" charset="0"/>
              </a:rPr>
              <a:t> </a:t>
            </a:r>
            <a:r>
              <a:rPr lang="en-US" sz="3200" b="0" dirty="0">
                <a:solidFill>
                  <a:srgbClr val="D4D4D4"/>
                </a:solidFill>
                <a:effectLst/>
                <a:latin typeface="Consolas" panose="020B0609020204030204" pitchFamily="49" charset="0"/>
              </a:rPr>
              <a:t>=</a:t>
            </a:r>
            <a:r>
              <a:rPr lang="en-US" sz="3200" b="0" dirty="0">
                <a:solidFill>
                  <a:srgbClr val="CCCCCC"/>
                </a:solidFill>
                <a:effectLst/>
                <a:latin typeface="Consolas" panose="020B0609020204030204" pitchFamily="49" charset="0"/>
              </a:rPr>
              <a:t> </a:t>
            </a:r>
            <a:r>
              <a:rPr lang="en-US" sz="3200" b="0" dirty="0" err="1">
                <a:solidFill>
                  <a:srgbClr val="4EC9B0"/>
                </a:solidFill>
                <a:effectLst/>
                <a:latin typeface="Consolas" panose="020B0609020204030204" pitchFamily="49" charset="0"/>
              </a:rPr>
              <a:t>TechStream</a:t>
            </a:r>
            <a:r>
              <a:rPr lang="en-US" sz="3200" b="0" dirty="0">
                <a:solidFill>
                  <a:srgbClr val="CCCCCC"/>
                </a:solidFill>
                <a:effectLst/>
                <a:latin typeface="Consolas" panose="020B0609020204030204" pitchFamily="49" charset="0"/>
              </a:rPr>
              <a:t>();</a:t>
            </a:r>
          </a:p>
          <a:p>
            <a:r>
              <a:rPr lang="en-US" sz="3200" b="0" dirty="0">
                <a:solidFill>
                  <a:srgbClr val="CCCCCC"/>
                </a:solidFill>
                <a:effectLst/>
                <a:latin typeface="Consolas" panose="020B0609020204030204" pitchFamily="49" charset="0"/>
              </a:rPr>
              <a:t>  </a:t>
            </a:r>
          </a:p>
          <a:p>
            <a:r>
              <a:rPr lang="en-US" sz="3200" b="0" dirty="0">
                <a:solidFill>
                  <a:srgbClr val="CCCCCC"/>
                </a:solidFill>
                <a:effectLst/>
                <a:latin typeface="Consolas" panose="020B0609020204030204" pitchFamily="49" charset="0"/>
              </a:rPr>
              <a:t>  </a:t>
            </a:r>
            <a:r>
              <a:rPr lang="en-US" sz="3200" b="0" dirty="0">
                <a:solidFill>
                  <a:srgbClr val="6A9955"/>
                </a:solidFill>
                <a:effectLst/>
                <a:latin typeface="Consolas" panose="020B0609020204030204" pitchFamily="49" charset="0"/>
              </a:rPr>
              <a:t>// Calling the class through its instance</a:t>
            </a:r>
            <a:endParaRPr lang="en-US" sz="3200" b="0" dirty="0">
              <a:solidFill>
                <a:srgbClr val="CCCCCC"/>
              </a:solidFill>
              <a:effectLst/>
              <a:latin typeface="Consolas" panose="020B0609020204030204" pitchFamily="49" charset="0"/>
            </a:endParaRPr>
          </a:p>
          <a:p>
            <a:r>
              <a:rPr lang="en-US" sz="3200" b="0" dirty="0">
                <a:solidFill>
                  <a:srgbClr val="CCCCCC"/>
                </a:solidFill>
                <a:effectLst/>
                <a:latin typeface="Consolas" panose="020B0609020204030204" pitchFamily="49" charset="0"/>
              </a:rPr>
              <a:t>  </a:t>
            </a:r>
            <a:r>
              <a:rPr lang="en-US" sz="3200" b="0" dirty="0">
                <a:solidFill>
                  <a:srgbClr val="569CD6"/>
                </a:solidFill>
                <a:effectLst/>
                <a:latin typeface="Consolas" panose="020B0609020204030204" pitchFamily="49" charset="0"/>
              </a:rPr>
              <a:t>var</a:t>
            </a:r>
            <a:r>
              <a:rPr lang="en-US" sz="3200" b="0" dirty="0">
                <a:solidFill>
                  <a:srgbClr val="CCCCCC"/>
                </a:solidFill>
                <a:effectLst/>
                <a:latin typeface="Consolas" panose="020B0609020204030204" pitchFamily="49" charset="0"/>
              </a:rPr>
              <a:t> </a:t>
            </a:r>
            <a:r>
              <a:rPr lang="en-US" sz="3200" b="0" dirty="0">
                <a:solidFill>
                  <a:srgbClr val="9CDCFE"/>
                </a:solidFill>
                <a:effectLst/>
                <a:latin typeface="Consolas" panose="020B0609020204030204" pitchFamily="49" charset="0"/>
              </a:rPr>
              <a:t>a2</a:t>
            </a:r>
            <a:r>
              <a:rPr lang="en-US" sz="3200" b="0" dirty="0">
                <a:solidFill>
                  <a:srgbClr val="CCCCCC"/>
                </a:solidFill>
                <a:effectLst/>
                <a:latin typeface="Consolas" panose="020B0609020204030204" pitchFamily="49" charset="0"/>
              </a:rPr>
              <a:t> </a:t>
            </a:r>
            <a:r>
              <a:rPr lang="en-US" sz="3200" b="0" dirty="0">
                <a:solidFill>
                  <a:srgbClr val="D4D4D4"/>
                </a:solidFill>
                <a:effectLst/>
                <a:latin typeface="Consolas" panose="020B0609020204030204" pitchFamily="49" charset="0"/>
              </a:rPr>
              <a:t>=</a:t>
            </a:r>
            <a:r>
              <a:rPr lang="en-US" sz="3200" b="0" dirty="0">
                <a:solidFill>
                  <a:srgbClr val="CCCCCC"/>
                </a:solidFill>
                <a:effectLst/>
                <a:latin typeface="Consolas" panose="020B0609020204030204" pitchFamily="49" charset="0"/>
              </a:rPr>
              <a:t> </a:t>
            </a:r>
            <a:r>
              <a:rPr lang="en-US" sz="3200" b="0" dirty="0">
                <a:solidFill>
                  <a:srgbClr val="9CDCFE"/>
                </a:solidFill>
                <a:effectLst/>
                <a:latin typeface="Consolas" panose="020B0609020204030204" pitchFamily="49" charset="0"/>
              </a:rPr>
              <a:t>a1</a:t>
            </a:r>
            <a:r>
              <a:rPr lang="en-US" sz="3200" b="0" dirty="0">
                <a:solidFill>
                  <a:srgbClr val="CCCCCC"/>
                </a:solidFill>
                <a:effectLst/>
                <a:latin typeface="Consolas" panose="020B0609020204030204" pitchFamily="49" charset="0"/>
              </a:rPr>
              <a:t>(</a:t>
            </a:r>
            <a:r>
              <a:rPr lang="en-US" sz="3200" b="0" dirty="0">
                <a:solidFill>
                  <a:srgbClr val="CE9178"/>
                </a:solidFill>
                <a:effectLst/>
                <a:latin typeface="Consolas" panose="020B0609020204030204" pitchFamily="49" charset="0"/>
              </a:rPr>
              <a:t>'Geeks'</a:t>
            </a:r>
            <a:r>
              <a:rPr lang="en-US" sz="3200" b="0" dirty="0">
                <a:solidFill>
                  <a:srgbClr val="CCCCCC"/>
                </a:solidFill>
                <a:effectLst/>
                <a:latin typeface="Consolas" panose="020B0609020204030204" pitchFamily="49" charset="0"/>
              </a:rPr>
              <a:t>, </a:t>
            </a:r>
            <a:r>
              <a:rPr lang="en-US" sz="3200" b="0" dirty="0">
                <a:solidFill>
                  <a:srgbClr val="CE9178"/>
                </a:solidFill>
                <a:effectLst/>
                <a:latin typeface="Consolas" panose="020B0609020204030204" pitchFamily="49" charset="0"/>
              </a:rPr>
              <a:t>'For'</a:t>
            </a:r>
            <a:r>
              <a:rPr lang="en-US" sz="3200" b="0" dirty="0">
                <a:solidFill>
                  <a:srgbClr val="CCCCCC"/>
                </a:solidFill>
                <a:effectLst/>
                <a:latin typeface="Consolas" panose="020B0609020204030204" pitchFamily="49" charset="0"/>
              </a:rPr>
              <a:t>, </a:t>
            </a:r>
            <a:r>
              <a:rPr lang="en-US" sz="3200" b="0" dirty="0">
                <a:solidFill>
                  <a:srgbClr val="CE9178"/>
                </a:solidFill>
                <a:effectLst/>
                <a:latin typeface="Consolas" panose="020B0609020204030204" pitchFamily="49" charset="0"/>
              </a:rPr>
              <a:t>'Geeks'</a:t>
            </a:r>
            <a:r>
              <a:rPr lang="en-US" sz="3200" b="0" dirty="0">
                <a:solidFill>
                  <a:srgbClr val="CCCCCC"/>
                </a:solidFill>
                <a:effectLst/>
                <a:latin typeface="Consolas" panose="020B0609020204030204" pitchFamily="49" charset="0"/>
              </a:rPr>
              <a:t>);</a:t>
            </a:r>
          </a:p>
          <a:p>
            <a:r>
              <a:rPr lang="en-US" sz="3200" b="0" dirty="0">
                <a:solidFill>
                  <a:srgbClr val="CCCCCC"/>
                </a:solidFill>
                <a:effectLst/>
                <a:latin typeface="Consolas" panose="020B0609020204030204" pitchFamily="49" charset="0"/>
              </a:rPr>
              <a:t>  </a:t>
            </a:r>
          </a:p>
          <a:p>
            <a:r>
              <a:rPr lang="en-US" sz="3200" b="0" dirty="0">
                <a:solidFill>
                  <a:srgbClr val="CCCCCC"/>
                </a:solidFill>
                <a:effectLst/>
                <a:latin typeface="Consolas" panose="020B0609020204030204" pitchFamily="49" charset="0"/>
              </a:rPr>
              <a:t>  </a:t>
            </a:r>
            <a:r>
              <a:rPr lang="en-US" sz="3200" b="0" dirty="0">
                <a:solidFill>
                  <a:srgbClr val="6A9955"/>
                </a:solidFill>
                <a:effectLst/>
                <a:latin typeface="Consolas" panose="020B0609020204030204" pitchFamily="49" charset="0"/>
              </a:rPr>
              <a:t>// Printing the output</a:t>
            </a:r>
            <a:endParaRPr lang="en-US" sz="3200" b="0" dirty="0">
              <a:solidFill>
                <a:srgbClr val="CCCCCC"/>
              </a:solidFill>
              <a:effectLst/>
              <a:latin typeface="Consolas" panose="020B0609020204030204" pitchFamily="49" charset="0"/>
            </a:endParaRPr>
          </a:p>
          <a:p>
            <a:r>
              <a:rPr lang="en-US" sz="3200" b="0" dirty="0">
                <a:solidFill>
                  <a:srgbClr val="CCCCCC"/>
                </a:solidFill>
                <a:effectLst/>
                <a:latin typeface="Consolas" panose="020B0609020204030204" pitchFamily="49" charset="0"/>
              </a:rPr>
              <a:t>  </a:t>
            </a:r>
            <a:r>
              <a:rPr lang="en-US" sz="3200" b="0" dirty="0">
                <a:solidFill>
                  <a:srgbClr val="DCDCAA"/>
                </a:solidFill>
                <a:effectLst/>
                <a:latin typeface="Consolas" panose="020B0609020204030204" pitchFamily="49" charset="0"/>
              </a:rPr>
              <a:t>print</a:t>
            </a:r>
            <a:r>
              <a:rPr lang="en-US" sz="3200" b="0" dirty="0">
                <a:solidFill>
                  <a:srgbClr val="CCCCCC"/>
                </a:solidFill>
                <a:effectLst/>
                <a:latin typeface="Consolas" panose="020B0609020204030204" pitchFamily="49" charset="0"/>
              </a:rPr>
              <a:t>(</a:t>
            </a:r>
            <a:r>
              <a:rPr lang="en-US" sz="3200" b="0" dirty="0">
                <a:solidFill>
                  <a:srgbClr val="9CDCFE"/>
                </a:solidFill>
                <a:effectLst/>
                <a:latin typeface="Consolas" panose="020B0609020204030204" pitchFamily="49" charset="0"/>
              </a:rPr>
              <a:t>a2</a:t>
            </a:r>
            <a:r>
              <a:rPr lang="en-US" sz="3200" b="0" dirty="0">
                <a:solidFill>
                  <a:srgbClr val="CCCCCC"/>
                </a:solidFill>
                <a:effectLst/>
                <a:latin typeface="Consolas" panose="020B0609020204030204" pitchFamily="49" charset="0"/>
              </a:rPr>
              <a:t>);</a:t>
            </a:r>
          </a:p>
          <a:p>
            <a:r>
              <a:rPr lang="en-US" sz="3200" b="0" dirty="0">
                <a:solidFill>
                  <a:srgbClr val="CCCCCC"/>
                </a:solidFill>
                <a:effectLst/>
                <a:latin typeface="Consolas" panose="020B0609020204030204" pitchFamily="49" charset="0"/>
              </a:rPr>
              <a:t>} </a:t>
            </a:r>
          </a:p>
          <a:p>
            <a:br>
              <a:rPr lang="en-US" sz="3200" b="0" dirty="0">
                <a:solidFill>
                  <a:srgbClr val="CCCCCC"/>
                </a:solidFill>
                <a:effectLst/>
                <a:latin typeface="Consolas" panose="020B0609020204030204" pitchFamily="49" charset="0"/>
              </a:rPr>
            </a:br>
            <a:endParaRPr lang="en-US" sz="3200" b="0" dirty="0">
              <a:solidFill>
                <a:srgbClr val="CCCCCC"/>
              </a:solidFill>
              <a:effectLst/>
              <a:latin typeface="Consolas" panose="020B0609020204030204" pitchFamily="49"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7"/>
          <p:cNvSpPr/>
          <p:nvPr/>
        </p:nvSpPr>
        <p:spPr>
          <a:xfrm>
            <a:off x="1273800" y="962525"/>
            <a:ext cx="22383000" cy="11359200"/>
          </a:xfrm>
          <a:prstGeom prst="rect">
            <a:avLst/>
          </a:prstGeom>
          <a:noFill/>
          <a:ln>
            <a:noFill/>
          </a:ln>
        </p:spPr>
        <p:txBody>
          <a:bodyPr spcFirstLastPara="1" wrap="square" lIns="50800" tIns="50800" rIns="50800" bIns="50800" anchor="ctr" anchorCtr="0">
            <a:noAutofit/>
          </a:bodyPr>
          <a:lstStyle/>
          <a:p>
            <a:r>
              <a:rPr lang="en-US" sz="3200" b="0" dirty="0">
                <a:solidFill>
                  <a:srgbClr val="6A9955"/>
                </a:solidFill>
                <a:effectLst/>
                <a:latin typeface="Consolas" panose="020B0609020204030204" pitchFamily="49" charset="0"/>
              </a:rPr>
              <a:t>// Creating Class </a:t>
            </a:r>
            <a:r>
              <a:rPr lang="en-US" sz="3200" b="0" dirty="0" err="1">
                <a:solidFill>
                  <a:srgbClr val="6A9955"/>
                </a:solidFill>
                <a:effectLst/>
                <a:latin typeface="Consolas" panose="020B0609020204030204" pitchFamily="49" charset="0"/>
              </a:rPr>
              <a:t>TechStream</a:t>
            </a:r>
            <a:endParaRPr lang="en-US" sz="3200" b="0" dirty="0">
              <a:solidFill>
                <a:srgbClr val="CCCCCC"/>
              </a:solidFill>
              <a:effectLst/>
              <a:latin typeface="Consolas" panose="020B0609020204030204" pitchFamily="49" charset="0"/>
            </a:endParaRPr>
          </a:p>
          <a:p>
            <a:r>
              <a:rPr lang="en-US" sz="3200" b="0" dirty="0">
                <a:solidFill>
                  <a:srgbClr val="569CD6"/>
                </a:solidFill>
                <a:effectLst/>
                <a:latin typeface="Consolas" panose="020B0609020204030204" pitchFamily="49" charset="0"/>
              </a:rPr>
              <a:t>class</a:t>
            </a:r>
            <a:r>
              <a:rPr lang="en-US" sz="3200" b="0" dirty="0">
                <a:solidFill>
                  <a:srgbClr val="CCCCCC"/>
                </a:solidFill>
                <a:effectLst/>
                <a:latin typeface="Consolas" panose="020B0609020204030204" pitchFamily="49" charset="0"/>
              </a:rPr>
              <a:t> </a:t>
            </a:r>
            <a:r>
              <a:rPr lang="en-US" sz="3200" b="0" dirty="0" err="1">
                <a:solidFill>
                  <a:srgbClr val="4EC9B0"/>
                </a:solidFill>
                <a:effectLst/>
                <a:latin typeface="Consolas" panose="020B0609020204030204" pitchFamily="49" charset="0"/>
              </a:rPr>
              <a:t>TechStream</a:t>
            </a:r>
            <a:r>
              <a:rPr lang="en-US" sz="3200" b="0" dirty="0">
                <a:solidFill>
                  <a:srgbClr val="CCCCCC"/>
                </a:solidFill>
                <a:effectLst/>
                <a:latin typeface="Consolas" panose="020B0609020204030204" pitchFamily="49" charset="0"/>
              </a:rPr>
              <a:t> {</a:t>
            </a:r>
          </a:p>
          <a:p>
            <a:r>
              <a:rPr lang="en-US" sz="3200" b="0" dirty="0">
                <a:solidFill>
                  <a:srgbClr val="CCCCCC"/>
                </a:solidFill>
                <a:effectLst/>
                <a:latin typeface="Consolas" panose="020B0609020204030204" pitchFamily="49" charset="0"/>
              </a:rPr>
              <a:t>  </a:t>
            </a:r>
          </a:p>
          <a:p>
            <a:r>
              <a:rPr lang="en-US" sz="3200" b="0" dirty="0">
                <a:solidFill>
                  <a:srgbClr val="CCCCCC"/>
                </a:solidFill>
                <a:effectLst/>
                <a:latin typeface="Consolas" panose="020B0609020204030204" pitchFamily="49" charset="0"/>
              </a:rPr>
              <a:t>  </a:t>
            </a:r>
            <a:r>
              <a:rPr lang="en-US" sz="3200" b="0" dirty="0">
                <a:solidFill>
                  <a:srgbClr val="6A9955"/>
                </a:solidFill>
                <a:effectLst/>
                <a:latin typeface="Consolas" panose="020B0609020204030204" pitchFamily="49" charset="0"/>
              </a:rPr>
              <a:t>// Defining call method which create the class callable</a:t>
            </a:r>
            <a:endParaRPr lang="en-US" sz="3200" b="0" dirty="0">
              <a:solidFill>
                <a:srgbClr val="CCCCCC"/>
              </a:solidFill>
              <a:effectLst/>
              <a:latin typeface="Consolas" panose="020B0609020204030204" pitchFamily="49" charset="0"/>
            </a:endParaRPr>
          </a:p>
          <a:p>
            <a:r>
              <a:rPr lang="en-US" sz="3200" b="0" dirty="0">
                <a:solidFill>
                  <a:srgbClr val="CCCCCC"/>
                </a:solidFill>
                <a:effectLst/>
                <a:latin typeface="Consolas" panose="020B0609020204030204" pitchFamily="49" charset="0"/>
              </a:rPr>
              <a:t>  </a:t>
            </a:r>
            <a:r>
              <a:rPr lang="en-US" sz="3200" b="0" dirty="0">
                <a:solidFill>
                  <a:srgbClr val="4EC9B0"/>
                </a:solidFill>
                <a:effectLst/>
                <a:latin typeface="Consolas" panose="020B0609020204030204" pitchFamily="49" charset="0"/>
              </a:rPr>
              <a:t>String</a:t>
            </a:r>
            <a:r>
              <a:rPr lang="en-US" sz="3200" b="0" dirty="0">
                <a:solidFill>
                  <a:srgbClr val="CCCCCC"/>
                </a:solidFill>
                <a:effectLst/>
                <a:latin typeface="Consolas" panose="020B0609020204030204" pitchFamily="49" charset="0"/>
              </a:rPr>
              <a:t> </a:t>
            </a:r>
            <a:r>
              <a:rPr lang="en-US" sz="3200" b="0" dirty="0">
                <a:solidFill>
                  <a:srgbClr val="DCDCAA"/>
                </a:solidFill>
                <a:effectLst/>
                <a:latin typeface="Consolas" panose="020B0609020204030204" pitchFamily="49" charset="0"/>
              </a:rPr>
              <a:t>call</a:t>
            </a:r>
            <a:r>
              <a:rPr lang="en-US" sz="3200" b="0" dirty="0">
                <a:solidFill>
                  <a:srgbClr val="CCCCCC"/>
                </a:solidFill>
                <a:effectLst/>
                <a:latin typeface="Consolas" panose="020B0609020204030204" pitchFamily="49" charset="0"/>
              </a:rPr>
              <a:t>(</a:t>
            </a:r>
            <a:r>
              <a:rPr lang="en-US" sz="3200" b="0" dirty="0">
                <a:solidFill>
                  <a:srgbClr val="4EC9B0"/>
                </a:solidFill>
                <a:effectLst/>
                <a:latin typeface="Consolas" panose="020B0609020204030204" pitchFamily="49" charset="0"/>
              </a:rPr>
              <a:t>String</a:t>
            </a:r>
            <a:r>
              <a:rPr lang="en-US" sz="3200" b="0" dirty="0">
                <a:solidFill>
                  <a:srgbClr val="CCCCCC"/>
                </a:solidFill>
                <a:effectLst/>
                <a:latin typeface="Consolas" panose="020B0609020204030204" pitchFamily="49" charset="0"/>
              </a:rPr>
              <a:t> </a:t>
            </a:r>
            <a:r>
              <a:rPr lang="en-US" sz="3200" b="0" dirty="0">
                <a:solidFill>
                  <a:srgbClr val="9CDCFE"/>
                </a:solidFill>
                <a:effectLst/>
                <a:latin typeface="Consolas" panose="020B0609020204030204" pitchFamily="49" charset="0"/>
              </a:rPr>
              <a:t>a</a:t>
            </a:r>
            <a:r>
              <a:rPr lang="en-US" sz="3200" b="0" dirty="0">
                <a:solidFill>
                  <a:srgbClr val="CCCCCC"/>
                </a:solidFill>
                <a:effectLst/>
                <a:latin typeface="Consolas" panose="020B0609020204030204" pitchFamily="49" charset="0"/>
              </a:rPr>
              <a:t>, </a:t>
            </a:r>
            <a:r>
              <a:rPr lang="en-US" sz="3200" b="0" dirty="0">
                <a:solidFill>
                  <a:srgbClr val="4EC9B0"/>
                </a:solidFill>
                <a:effectLst/>
                <a:latin typeface="Consolas" panose="020B0609020204030204" pitchFamily="49" charset="0"/>
              </a:rPr>
              <a:t>String</a:t>
            </a:r>
            <a:r>
              <a:rPr lang="en-US" sz="3200" b="0" dirty="0">
                <a:solidFill>
                  <a:srgbClr val="CCCCCC"/>
                </a:solidFill>
                <a:effectLst/>
                <a:latin typeface="Consolas" panose="020B0609020204030204" pitchFamily="49" charset="0"/>
              </a:rPr>
              <a:t> </a:t>
            </a:r>
            <a:r>
              <a:rPr lang="en-US" sz="3200" b="0" dirty="0">
                <a:solidFill>
                  <a:srgbClr val="9CDCFE"/>
                </a:solidFill>
                <a:effectLst/>
                <a:latin typeface="Consolas" panose="020B0609020204030204" pitchFamily="49" charset="0"/>
              </a:rPr>
              <a:t>b</a:t>
            </a:r>
            <a:r>
              <a:rPr lang="en-US" sz="3200" b="0" dirty="0">
                <a:solidFill>
                  <a:srgbClr val="CCCCCC"/>
                </a:solidFill>
                <a:effectLst/>
                <a:latin typeface="Consolas" panose="020B0609020204030204" pitchFamily="49" charset="0"/>
              </a:rPr>
              <a:t>, </a:t>
            </a:r>
            <a:r>
              <a:rPr lang="en-US" sz="3200" b="0" dirty="0">
                <a:solidFill>
                  <a:srgbClr val="4EC9B0"/>
                </a:solidFill>
                <a:effectLst/>
                <a:latin typeface="Consolas" panose="020B0609020204030204" pitchFamily="49" charset="0"/>
              </a:rPr>
              <a:t>String</a:t>
            </a:r>
            <a:r>
              <a:rPr lang="en-US" sz="3200" b="0" dirty="0">
                <a:solidFill>
                  <a:srgbClr val="CCCCCC"/>
                </a:solidFill>
                <a:effectLst/>
                <a:latin typeface="Consolas" panose="020B0609020204030204" pitchFamily="49" charset="0"/>
              </a:rPr>
              <a:t> </a:t>
            </a:r>
            <a:r>
              <a:rPr lang="en-US" sz="3200" b="0" dirty="0">
                <a:solidFill>
                  <a:srgbClr val="9CDCFE"/>
                </a:solidFill>
                <a:effectLst/>
                <a:latin typeface="Consolas" panose="020B0609020204030204" pitchFamily="49" charset="0"/>
              </a:rPr>
              <a:t>c</a:t>
            </a:r>
            <a:r>
              <a:rPr lang="en-US" sz="3200" b="0" dirty="0">
                <a:solidFill>
                  <a:srgbClr val="CCCCCC"/>
                </a:solidFill>
                <a:effectLst/>
                <a:latin typeface="Consolas" panose="020B0609020204030204" pitchFamily="49" charset="0"/>
              </a:rPr>
              <a:t>) </a:t>
            </a:r>
            <a:r>
              <a:rPr lang="en-US" sz="3200" b="0" dirty="0">
                <a:solidFill>
                  <a:srgbClr val="D4D4D4"/>
                </a:solidFill>
                <a:effectLst/>
                <a:latin typeface="Consolas" panose="020B0609020204030204" pitchFamily="49" charset="0"/>
              </a:rPr>
              <a:t>=&gt;</a:t>
            </a:r>
            <a:r>
              <a:rPr lang="en-US" sz="3200" b="0" dirty="0">
                <a:solidFill>
                  <a:srgbClr val="CCCCCC"/>
                </a:solidFill>
                <a:effectLst/>
                <a:latin typeface="Consolas" panose="020B0609020204030204" pitchFamily="49" charset="0"/>
              </a:rPr>
              <a:t> </a:t>
            </a:r>
            <a:r>
              <a:rPr lang="en-US" sz="3200" b="0" dirty="0">
                <a:solidFill>
                  <a:srgbClr val="CE9178"/>
                </a:solidFill>
                <a:effectLst/>
                <a:latin typeface="Consolas" panose="020B0609020204030204" pitchFamily="49" charset="0"/>
              </a:rPr>
              <a:t>'Welcome to </a:t>
            </a:r>
            <a:r>
              <a:rPr lang="en-US" sz="3200" b="0" dirty="0">
                <a:solidFill>
                  <a:srgbClr val="D4D4D4"/>
                </a:solidFill>
                <a:effectLst/>
                <a:latin typeface="Consolas" panose="020B0609020204030204" pitchFamily="49" charset="0"/>
              </a:rPr>
              <a:t>$</a:t>
            </a:r>
            <a:r>
              <a:rPr lang="en-US" sz="3200" b="0" dirty="0" err="1">
                <a:solidFill>
                  <a:srgbClr val="9CDCFE"/>
                </a:solidFill>
                <a:effectLst/>
                <a:latin typeface="Consolas" panose="020B0609020204030204" pitchFamily="49" charset="0"/>
              </a:rPr>
              <a:t>a</a:t>
            </a:r>
            <a:r>
              <a:rPr lang="en-US" sz="3200" b="0" dirty="0" err="1">
                <a:solidFill>
                  <a:srgbClr val="D4D4D4"/>
                </a:solidFill>
                <a:effectLst/>
                <a:latin typeface="Consolas" panose="020B0609020204030204" pitchFamily="49" charset="0"/>
              </a:rPr>
              <a:t>$</a:t>
            </a:r>
            <a:r>
              <a:rPr lang="en-US" sz="3200" b="0" dirty="0" err="1">
                <a:solidFill>
                  <a:srgbClr val="9CDCFE"/>
                </a:solidFill>
                <a:effectLst/>
                <a:latin typeface="Consolas" panose="020B0609020204030204" pitchFamily="49" charset="0"/>
              </a:rPr>
              <a:t>b</a:t>
            </a:r>
            <a:r>
              <a:rPr lang="en-US" sz="3200" b="0" dirty="0" err="1">
                <a:solidFill>
                  <a:srgbClr val="D4D4D4"/>
                </a:solidFill>
                <a:effectLst/>
                <a:latin typeface="Consolas" panose="020B0609020204030204" pitchFamily="49" charset="0"/>
              </a:rPr>
              <a:t>$</a:t>
            </a:r>
            <a:r>
              <a:rPr lang="en-US" sz="3200" b="0" dirty="0" err="1">
                <a:solidFill>
                  <a:srgbClr val="9CDCFE"/>
                </a:solidFill>
                <a:effectLst/>
                <a:latin typeface="Consolas" panose="020B0609020204030204" pitchFamily="49" charset="0"/>
              </a:rPr>
              <a:t>c</a:t>
            </a:r>
            <a:r>
              <a:rPr lang="en-US" sz="3200" b="0" dirty="0">
                <a:solidFill>
                  <a:srgbClr val="CE9178"/>
                </a:solidFill>
                <a:effectLst/>
                <a:latin typeface="Consolas" panose="020B0609020204030204" pitchFamily="49" charset="0"/>
              </a:rPr>
              <a:t>!’</a:t>
            </a:r>
            <a:r>
              <a:rPr lang="en-US" sz="3200" b="0" dirty="0">
                <a:solidFill>
                  <a:srgbClr val="CCCCCC"/>
                </a:solidFill>
                <a:effectLst/>
                <a:latin typeface="Consolas" panose="020B0609020204030204" pitchFamily="49" charset="0"/>
              </a:rPr>
              <a:t>;</a:t>
            </a:r>
          </a:p>
          <a:p>
            <a:r>
              <a:rPr lang="en-US" sz="3200" dirty="0">
                <a:solidFill>
                  <a:srgbClr val="CCCCCC"/>
                </a:solidFill>
                <a:latin typeface="Consolas" panose="020B0609020204030204" pitchFamily="49" charset="0"/>
              </a:rPr>
              <a:t>  </a:t>
            </a:r>
            <a:r>
              <a:rPr lang="en-US" sz="3200" b="0" dirty="0">
                <a:solidFill>
                  <a:srgbClr val="4EC9B0"/>
                </a:solidFill>
                <a:effectLst/>
                <a:latin typeface="Consolas" panose="020B0609020204030204" pitchFamily="49" charset="0"/>
              </a:rPr>
              <a:t>String</a:t>
            </a:r>
            <a:r>
              <a:rPr lang="en-US" sz="3200" b="0" dirty="0">
                <a:solidFill>
                  <a:srgbClr val="CCCCCC"/>
                </a:solidFill>
                <a:effectLst/>
                <a:latin typeface="Consolas" panose="020B0609020204030204" pitchFamily="49" charset="0"/>
              </a:rPr>
              <a:t> </a:t>
            </a:r>
            <a:r>
              <a:rPr lang="en-US" sz="3200" b="0" dirty="0">
                <a:solidFill>
                  <a:srgbClr val="DCDCAA"/>
                </a:solidFill>
                <a:effectLst/>
                <a:latin typeface="Consolas" panose="020B0609020204030204" pitchFamily="49" charset="0"/>
              </a:rPr>
              <a:t>call</a:t>
            </a:r>
            <a:r>
              <a:rPr lang="en-US" sz="3200" b="0" dirty="0">
                <a:solidFill>
                  <a:srgbClr val="CCCCCC"/>
                </a:solidFill>
                <a:effectLst/>
                <a:latin typeface="Consolas" panose="020B0609020204030204" pitchFamily="49" charset="0"/>
              </a:rPr>
              <a:t>(</a:t>
            </a:r>
            <a:r>
              <a:rPr lang="en-US" sz="3200" b="0" dirty="0">
                <a:solidFill>
                  <a:srgbClr val="4EC9B0"/>
                </a:solidFill>
                <a:effectLst/>
                <a:latin typeface="Consolas" panose="020B0609020204030204" pitchFamily="49" charset="0"/>
              </a:rPr>
              <a:t>String</a:t>
            </a:r>
            <a:r>
              <a:rPr lang="en-US" sz="3200" b="0" dirty="0">
                <a:solidFill>
                  <a:srgbClr val="CCCCCC"/>
                </a:solidFill>
                <a:effectLst/>
                <a:latin typeface="Consolas" panose="020B0609020204030204" pitchFamily="49" charset="0"/>
              </a:rPr>
              <a:t> </a:t>
            </a:r>
            <a:r>
              <a:rPr lang="en-US" sz="3200" b="0" dirty="0">
                <a:solidFill>
                  <a:srgbClr val="9CDCFE"/>
                </a:solidFill>
                <a:effectLst/>
                <a:latin typeface="Consolas" panose="020B0609020204030204" pitchFamily="49" charset="0"/>
              </a:rPr>
              <a:t>a</a:t>
            </a:r>
            <a:r>
              <a:rPr lang="en-US" sz="3200" b="0" dirty="0">
                <a:solidFill>
                  <a:srgbClr val="CCCCCC"/>
                </a:solidFill>
                <a:effectLst/>
                <a:latin typeface="Consolas" panose="020B0609020204030204" pitchFamily="49" charset="0"/>
              </a:rPr>
              <a:t>) </a:t>
            </a:r>
            <a:r>
              <a:rPr lang="en-US" sz="3200" b="0" dirty="0">
                <a:solidFill>
                  <a:srgbClr val="D4D4D4"/>
                </a:solidFill>
                <a:effectLst/>
                <a:latin typeface="Consolas" panose="020B0609020204030204" pitchFamily="49" charset="0"/>
              </a:rPr>
              <a:t>=&gt;</a:t>
            </a:r>
            <a:r>
              <a:rPr lang="en-US" sz="3200" b="0" dirty="0">
                <a:solidFill>
                  <a:srgbClr val="CCCCCC"/>
                </a:solidFill>
                <a:effectLst/>
                <a:latin typeface="Consolas" panose="020B0609020204030204" pitchFamily="49" charset="0"/>
              </a:rPr>
              <a:t> </a:t>
            </a:r>
            <a:r>
              <a:rPr lang="en-US" sz="3200" b="0" dirty="0">
                <a:solidFill>
                  <a:srgbClr val="CE9178"/>
                </a:solidFill>
                <a:effectLst/>
                <a:latin typeface="Consolas" panose="020B0609020204030204" pitchFamily="49" charset="0"/>
              </a:rPr>
              <a:t>'Welcome to </a:t>
            </a:r>
            <a:r>
              <a:rPr lang="en-US" sz="3200" b="0" dirty="0">
                <a:solidFill>
                  <a:srgbClr val="D4D4D4"/>
                </a:solidFill>
                <a:effectLst/>
                <a:latin typeface="Consolas" panose="020B0609020204030204" pitchFamily="49" charset="0"/>
              </a:rPr>
              <a:t>$</a:t>
            </a:r>
            <a:r>
              <a:rPr lang="en-US" sz="3200" b="0" dirty="0">
                <a:solidFill>
                  <a:srgbClr val="9CDCFE"/>
                </a:solidFill>
                <a:effectLst/>
                <a:latin typeface="Consolas" panose="020B0609020204030204" pitchFamily="49" charset="0"/>
              </a:rPr>
              <a:t>a</a:t>
            </a:r>
            <a:r>
              <a:rPr lang="en-US" sz="3200" b="0" dirty="0">
                <a:solidFill>
                  <a:srgbClr val="CE9178"/>
                </a:solidFill>
                <a:effectLst/>
                <a:latin typeface="Consolas" panose="020B0609020204030204" pitchFamily="49" charset="0"/>
              </a:rPr>
              <a:t>!'</a:t>
            </a:r>
            <a:r>
              <a:rPr lang="en-US" sz="3200" b="0" dirty="0">
                <a:solidFill>
                  <a:srgbClr val="CCCCCC"/>
                </a:solidFill>
                <a:effectLst/>
                <a:latin typeface="Consolas" panose="020B0609020204030204" pitchFamily="49" charset="0"/>
              </a:rPr>
              <a:t>; </a:t>
            </a:r>
            <a:r>
              <a:rPr lang="en-US" sz="3200" b="0" dirty="0">
                <a:solidFill>
                  <a:srgbClr val="FF0000"/>
                </a:solidFill>
                <a:effectLst/>
                <a:latin typeface="Consolas" panose="020B0609020204030204" pitchFamily="49" charset="0"/>
              </a:rPr>
              <a:t>//! this is an error!</a:t>
            </a:r>
          </a:p>
          <a:p>
            <a:endParaRPr lang="en-US" sz="3200" b="0" dirty="0">
              <a:solidFill>
                <a:srgbClr val="CCCCCC"/>
              </a:solidFill>
              <a:effectLst/>
              <a:latin typeface="Consolas" panose="020B0609020204030204" pitchFamily="49" charset="0"/>
            </a:endParaRPr>
          </a:p>
          <a:p>
            <a:r>
              <a:rPr lang="en-US" sz="3200" b="0" dirty="0">
                <a:solidFill>
                  <a:srgbClr val="CCCCCC"/>
                </a:solidFill>
                <a:effectLst/>
                <a:latin typeface="Consolas" panose="020B0609020204030204" pitchFamily="49" charset="0"/>
              </a:rPr>
              <a:t>}</a:t>
            </a:r>
          </a:p>
          <a:p>
            <a:br>
              <a:rPr lang="en-US" sz="3200" b="0" dirty="0">
                <a:solidFill>
                  <a:srgbClr val="CCCCCC"/>
                </a:solidFill>
                <a:effectLst/>
                <a:latin typeface="Consolas" panose="020B0609020204030204" pitchFamily="49" charset="0"/>
              </a:rPr>
            </a:br>
            <a:r>
              <a:rPr lang="en-US" sz="3200" b="0" dirty="0">
                <a:solidFill>
                  <a:srgbClr val="6A9955"/>
                </a:solidFill>
                <a:effectLst/>
                <a:latin typeface="Consolas" panose="020B0609020204030204" pitchFamily="49" charset="0"/>
              </a:rPr>
              <a:t>// Main Function</a:t>
            </a:r>
            <a:endParaRPr lang="en-US" sz="3200" b="0" dirty="0">
              <a:solidFill>
                <a:srgbClr val="CCCCCC"/>
              </a:solidFill>
              <a:effectLst/>
              <a:latin typeface="Consolas" panose="020B0609020204030204" pitchFamily="49" charset="0"/>
            </a:endParaRPr>
          </a:p>
          <a:p>
            <a:r>
              <a:rPr lang="en-US" sz="3200" b="0" dirty="0">
                <a:solidFill>
                  <a:srgbClr val="569CD6"/>
                </a:solidFill>
                <a:effectLst/>
                <a:latin typeface="Consolas" panose="020B0609020204030204" pitchFamily="49" charset="0"/>
              </a:rPr>
              <a:t>void</a:t>
            </a:r>
            <a:r>
              <a:rPr lang="en-US" sz="3200" b="0" dirty="0">
                <a:solidFill>
                  <a:srgbClr val="CCCCCC"/>
                </a:solidFill>
                <a:effectLst/>
                <a:latin typeface="Consolas" panose="020B0609020204030204" pitchFamily="49" charset="0"/>
              </a:rPr>
              <a:t> </a:t>
            </a:r>
            <a:r>
              <a:rPr lang="en-US" sz="3200" b="0" dirty="0">
                <a:solidFill>
                  <a:srgbClr val="DCDCAA"/>
                </a:solidFill>
                <a:effectLst/>
                <a:latin typeface="Consolas" panose="020B0609020204030204" pitchFamily="49" charset="0"/>
              </a:rPr>
              <a:t>main</a:t>
            </a:r>
            <a:r>
              <a:rPr lang="en-US" sz="3200" b="0" dirty="0">
                <a:solidFill>
                  <a:srgbClr val="CCCCCC"/>
                </a:solidFill>
                <a:effectLst/>
                <a:latin typeface="Consolas" panose="020B0609020204030204" pitchFamily="49" charset="0"/>
              </a:rPr>
              <a:t>() {</a:t>
            </a:r>
          </a:p>
          <a:p>
            <a:r>
              <a:rPr lang="en-US" sz="3200" b="0" dirty="0">
                <a:solidFill>
                  <a:srgbClr val="CCCCCC"/>
                </a:solidFill>
                <a:effectLst/>
                <a:latin typeface="Consolas" panose="020B0609020204030204" pitchFamily="49" charset="0"/>
              </a:rPr>
              <a:t>  </a:t>
            </a:r>
            <a:r>
              <a:rPr lang="en-US" sz="3200" b="0" dirty="0">
                <a:solidFill>
                  <a:srgbClr val="6A9955"/>
                </a:solidFill>
                <a:effectLst/>
                <a:latin typeface="Consolas" panose="020B0609020204030204" pitchFamily="49" charset="0"/>
              </a:rPr>
              <a:t>// Creating instance of class</a:t>
            </a:r>
            <a:endParaRPr lang="en-US" sz="3200" b="0" dirty="0">
              <a:solidFill>
                <a:srgbClr val="CCCCCC"/>
              </a:solidFill>
              <a:effectLst/>
              <a:latin typeface="Consolas" panose="020B0609020204030204" pitchFamily="49" charset="0"/>
            </a:endParaRPr>
          </a:p>
          <a:p>
            <a:r>
              <a:rPr lang="en-US" sz="3200" b="0" dirty="0">
                <a:solidFill>
                  <a:srgbClr val="CCCCCC"/>
                </a:solidFill>
                <a:effectLst/>
                <a:latin typeface="Consolas" panose="020B0609020204030204" pitchFamily="49" charset="0"/>
              </a:rPr>
              <a:t>  </a:t>
            </a:r>
            <a:r>
              <a:rPr lang="en-US" sz="3200" b="0" dirty="0">
                <a:solidFill>
                  <a:srgbClr val="569CD6"/>
                </a:solidFill>
                <a:effectLst/>
                <a:latin typeface="Consolas" panose="020B0609020204030204" pitchFamily="49" charset="0"/>
              </a:rPr>
              <a:t>var</a:t>
            </a:r>
            <a:r>
              <a:rPr lang="en-US" sz="3200" b="0" dirty="0">
                <a:solidFill>
                  <a:srgbClr val="CCCCCC"/>
                </a:solidFill>
                <a:effectLst/>
                <a:latin typeface="Consolas" panose="020B0609020204030204" pitchFamily="49" charset="0"/>
              </a:rPr>
              <a:t> </a:t>
            </a:r>
            <a:r>
              <a:rPr lang="en-US" sz="3200" b="0" dirty="0">
                <a:solidFill>
                  <a:srgbClr val="9CDCFE"/>
                </a:solidFill>
                <a:effectLst/>
                <a:latin typeface="Consolas" panose="020B0609020204030204" pitchFamily="49" charset="0"/>
              </a:rPr>
              <a:t>a1</a:t>
            </a:r>
            <a:r>
              <a:rPr lang="en-US" sz="3200" b="0" dirty="0">
                <a:solidFill>
                  <a:srgbClr val="CCCCCC"/>
                </a:solidFill>
                <a:effectLst/>
                <a:latin typeface="Consolas" panose="020B0609020204030204" pitchFamily="49" charset="0"/>
              </a:rPr>
              <a:t> </a:t>
            </a:r>
            <a:r>
              <a:rPr lang="en-US" sz="3200" b="0" dirty="0">
                <a:solidFill>
                  <a:srgbClr val="D4D4D4"/>
                </a:solidFill>
                <a:effectLst/>
                <a:latin typeface="Consolas" panose="020B0609020204030204" pitchFamily="49" charset="0"/>
              </a:rPr>
              <a:t>=</a:t>
            </a:r>
            <a:r>
              <a:rPr lang="en-US" sz="3200" b="0" dirty="0">
                <a:solidFill>
                  <a:srgbClr val="CCCCCC"/>
                </a:solidFill>
                <a:effectLst/>
                <a:latin typeface="Consolas" panose="020B0609020204030204" pitchFamily="49" charset="0"/>
              </a:rPr>
              <a:t> </a:t>
            </a:r>
            <a:r>
              <a:rPr lang="en-US" sz="3200" b="0" dirty="0" err="1">
                <a:solidFill>
                  <a:srgbClr val="4EC9B0"/>
                </a:solidFill>
                <a:effectLst/>
                <a:latin typeface="Consolas" panose="020B0609020204030204" pitchFamily="49" charset="0"/>
              </a:rPr>
              <a:t>TechStream</a:t>
            </a:r>
            <a:r>
              <a:rPr lang="en-US" sz="3200" b="0" dirty="0">
                <a:solidFill>
                  <a:srgbClr val="CCCCCC"/>
                </a:solidFill>
                <a:effectLst/>
                <a:latin typeface="Consolas" panose="020B0609020204030204" pitchFamily="49" charset="0"/>
              </a:rPr>
              <a:t>();</a:t>
            </a:r>
          </a:p>
          <a:p>
            <a:r>
              <a:rPr lang="en-US" sz="3200" b="0" dirty="0">
                <a:solidFill>
                  <a:srgbClr val="CCCCCC"/>
                </a:solidFill>
                <a:effectLst/>
                <a:latin typeface="Consolas" panose="020B0609020204030204" pitchFamily="49" charset="0"/>
              </a:rPr>
              <a:t>  </a:t>
            </a:r>
          </a:p>
          <a:p>
            <a:r>
              <a:rPr lang="en-US" sz="3200" b="0" dirty="0">
                <a:solidFill>
                  <a:srgbClr val="CCCCCC"/>
                </a:solidFill>
                <a:effectLst/>
                <a:latin typeface="Consolas" panose="020B0609020204030204" pitchFamily="49" charset="0"/>
              </a:rPr>
              <a:t>  </a:t>
            </a:r>
            <a:r>
              <a:rPr lang="en-US" sz="3200" b="0" dirty="0">
                <a:solidFill>
                  <a:srgbClr val="6A9955"/>
                </a:solidFill>
                <a:effectLst/>
                <a:latin typeface="Consolas" panose="020B0609020204030204" pitchFamily="49" charset="0"/>
              </a:rPr>
              <a:t>// Calling the class through its instance</a:t>
            </a:r>
            <a:endParaRPr lang="en-US" sz="3200" b="0" dirty="0">
              <a:solidFill>
                <a:srgbClr val="CCCCCC"/>
              </a:solidFill>
              <a:effectLst/>
              <a:latin typeface="Consolas" panose="020B0609020204030204" pitchFamily="49" charset="0"/>
            </a:endParaRPr>
          </a:p>
          <a:p>
            <a:r>
              <a:rPr lang="en-US" sz="3200" b="0" dirty="0">
                <a:solidFill>
                  <a:srgbClr val="CCCCCC"/>
                </a:solidFill>
                <a:effectLst/>
                <a:latin typeface="Consolas" panose="020B0609020204030204" pitchFamily="49" charset="0"/>
              </a:rPr>
              <a:t>  </a:t>
            </a:r>
            <a:r>
              <a:rPr lang="en-US" sz="3200" b="0" dirty="0">
                <a:solidFill>
                  <a:srgbClr val="569CD6"/>
                </a:solidFill>
                <a:effectLst/>
                <a:latin typeface="Consolas" panose="020B0609020204030204" pitchFamily="49" charset="0"/>
              </a:rPr>
              <a:t>var</a:t>
            </a:r>
            <a:r>
              <a:rPr lang="en-US" sz="3200" b="0" dirty="0">
                <a:solidFill>
                  <a:srgbClr val="CCCCCC"/>
                </a:solidFill>
                <a:effectLst/>
                <a:latin typeface="Consolas" panose="020B0609020204030204" pitchFamily="49" charset="0"/>
              </a:rPr>
              <a:t> </a:t>
            </a:r>
            <a:r>
              <a:rPr lang="en-US" sz="3200" b="0" dirty="0">
                <a:solidFill>
                  <a:srgbClr val="9CDCFE"/>
                </a:solidFill>
                <a:effectLst/>
                <a:latin typeface="Consolas" panose="020B0609020204030204" pitchFamily="49" charset="0"/>
              </a:rPr>
              <a:t>a2</a:t>
            </a:r>
            <a:r>
              <a:rPr lang="en-US" sz="3200" b="0" dirty="0">
                <a:solidFill>
                  <a:srgbClr val="CCCCCC"/>
                </a:solidFill>
                <a:effectLst/>
                <a:latin typeface="Consolas" panose="020B0609020204030204" pitchFamily="49" charset="0"/>
              </a:rPr>
              <a:t> </a:t>
            </a:r>
            <a:r>
              <a:rPr lang="en-US" sz="3200" b="0" dirty="0">
                <a:solidFill>
                  <a:srgbClr val="D4D4D4"/>
                </a:solidFill>
                <a:effectLst/>
                <a:latin typeface="Consolas" panose="020B0609020204030204" pitchFamily="49" charset="0"/>
              </a:rPr>
              <a:t>=</a:t>
            </a:r>
            <a:r>
              <a:rPr lang="en-US" sz="3200" b="0" dirty="0">
                <a:solidFill>
                  <a:srgbClr val="CCCCCC"/>
                </a:solidFill>
                <a:effectLst/>
                <a:latin typeface="Consolas" panose="020B0609020204030204" pitchFamily="49" charset="0"/>
              </a:rPr>
              <a:t> </a:t>
            </a:r>
            <a:r>
              <a:rPr lang="en-US" sz="3200" b="0" dirty="0">
                <a:solidFill>
                  <a:srgbClr val="9CDCFE"/>
                </a:solidFill>
                <a:effectLst/>
                <a:latin typeface="Consolas" panose="020B0609020204030204" pitchFamily="49" charset="0"/>
              </a:rPr>
              <a:t>a1</a:t>
            </a:r>
            <a:r>
              <a:rPr lang="en-US" sz="3200" b="0" dirty="0">
                <a:solidFill>
                  <a:srgbClr val="CCCCCC"/>
                </a:solidFill>
                <a:effectLst/>
                <a:latin typeface="Consolas" panose="020B0609020204030204" pitchFamily="49" charset="0"/>
              </a:rPr>
              <a:t>(</a:t>
            </a:r>
            <a:r>
              <a:rPr lang="en-US" sz="3200" b="0" dirty="0">
                <a:solidFill>
                  <a:srgbClr val="CE9178"/>
                </a:solidFill>
                <a:effectLst/>
                <a:latin typeface="Consolas" panose="020B0609020204030204" pitchFamily="49" charset="0"/>
              </a:rPr>
              <a:t>'Geeks'</a:t>
            </a:r>
            <a:r>
              <a:rPr lang="en-US" sz="3200" b="0" dirty="0">
                <a:solidFill>
                  <a:srgbClr val="CCCCCC"/>
                </a:solidFill>
                <a:effectLst/>
                <a:latin typeface="Consolas" panose="020B0609020204030204" pitchFamily="49" charset="0"/>
              </a:rPr>
              <a:t>, </a:t>
            </a:r>
            <a:r>
              <a:rPr lang="en-US" sz="3200" b="0" dirty="0">
                <a:solidFill>
                  <a:srgbClr val="CE9178"/>
                </a:solidFill>
                <a:effectLst/>
                <a:latin typeface="Consolas" panose="020B0609020204030204" pitchFamily="49" charset="0"/>
              </a:rPr>
              <a:t>'For'</a:t>
            </a:r>
            <a:r>
              <a:rPr lang="en-US" sz="3200" b="0" dirty="0">
                <a:solidFill>
                  <a:srgbClr val="CCCCCC"/>
                </a:solidFill>
                <a:effectLst/>
                <a:latin typeface="Consolas" panose="020B0609020204030204" pitchFamily="49" charset="0"/>
              </a:rPr>
              <a:t>, </a:t>
            </a:r>
            <a:r>
              <a:rPr lang="en-US" sz="3200" b="0" dirty="0">
                <a:solidFill>
                  <a:srgbClr val="CE9178"/>
                </a:solidFill>
                <a:effectLst/>
                <a:latin typeface="Consolas" panose="020B0609020204030204" pitchFamily="49" charset="0"/>
              </a:rPr>
              <a:t>'Geeks'</a:t>
            </a:r>
            <a:r>
              <a:rPr lang="en-US" sz="3200" b="0" dirty="0">
                <a:solidFill>
                  <a:srgbClr val="CCCCCC"/>
                </a:solidFill>
                <a:effectLst/>
                <a:latin typeface="Consolas" panose="020B0609020204030204" pitchFamily="49" charset="0"/>
              </a:rPr>
              <a:t>);</a:t>
            </a:r>
          </a:p>
          <a:p>
            <a:r>
              <a:rPr lang="en-US" sz="3200" b="0" dirty="0">
                <a:solidFill>
                  <a:srgbClr val="CCCCCC"/>
                </a:solidFill>
                <a:effectLst/>
                <a:latin typeface="Consolas" panose="020B0609020204030204" pitchFamily="49" charset="0"/>
              </a:rPr>
              <a:t>  </a:t>
            </a:r>
          </a:p>
          <a:p>
            <a:r>
              <a:rPr lang="en-US" sz="3200" b="0" dirty="0">
                <a:solidFill>
                  <a:srgbClr val="CCCCCC"/>
                </a:solidFill>
                <a:effectLst/>
                <a:latin typeface="Consolas" panose="020B0609020204030204" pitchFamily="49" charset="0"/>
              </a:rPr>
              <a:t>  </a:t>
            </a:r>
            <a:r>
              <a:rPr lang="en-US" sz="3200" b="0" dirty="0">
                <a:solidFill>
                  <a:srgbClr val="6A9955"/>
                </a:solidFill>
                <a:effectLst/>
                <a:latin typeface="Consolas" panose="020B0609020204030204" pitchFamily="49" charset="0"/>
              </a:rPr>
              <a:t>// Printing the output</a:t>
            </a:r>
            <a:endParaRPr lang="en-US" sz="3200" b="0" dirty="0">
              <a:solidFill>
                <a:srgbClr val="CCCCCC"/>
              </a:solidFill>
              <a:effectLst/>
              <a:latin typeface="Consolas" panose="020B0609020204030204" pitchFamily="49" charset="0"/>
            </a:endParaRPr>
          </a:p>
          <a:p>
            <a:r>
              <a:rPr lang="en-US" sz="3200" b="0" dirty="0">
                <a:solidFill>
                  <a:srgbClr val="CCCCCC"/>
                </a:solidFill>
                <a:effectLst/>
                <a:latin typeface="Consolas" panose="020B0609020204030204" pitchFamily="49" charset="0"/>
              </a:rPr>
              <a:t>  </a:t>
            </a:r>
            <a:r>
              <a:rPr lang="en-US" sz="3200" b="0" dirty="0">
                <a:solidFill>
                  <a:srgbClr val="DCDCAA"/>
                </a:solidFill>
                <a:effectLst/>
                <a:latin typeface="Consolas" panose="020B0609020204030204" pitchFamily="49" charset="0"/>
              </a:rPr>
              <a:t>print</a:t>
            </a:r>
            <a:r>
              <a:rPr lang="en-US" sz="3200" b="0" dirty="0">
                <a:solidFill>
                  <a:srgbClr val="CCCCCC"/>
                </a:solidFill>
                <a:effectLst/>
                <a:latin typeface="Consolas" panose="020B0609020204030204" pitchFamily="49" charset="0"/>
              </a:rPr>
              <a:t>(</a:t>
            </a:r>
            <a:r>
              <a:rPr lang="en-US" sz="3200" b="0" dirty="0">
                <a:solidFill>
                  <a:srgbClr val="9CDCFE"/>
                </a:solidFill>
                <a:effectLst/>
                <a:latin typeface="Consolas" panose="020B0609020204030204" pitchFamily="49" charset="0"/>
              </a:rPr>
              <a:t>a2</a:t>
            </a:r>
            <a:r>
              <a:rPr lang="en-US" sz="3200" b="0" dirty="0">
                <a:solidFill>
                  <a:srgbClr val="CCCCCC"/>
                </a:solidFill>
                <a:effectLst/>
                <a:latin typeface="Consolas" panose="020B0609020204030204" pitchFamily="49" charset="0"/>
              </a:rPr>
              <a:t>);</a:t>
            </a:r>
          </a:p>
          <a:p>
            <a:r>
              <a:rPr lang="en-US" sz="3200" b="0" dirty="0">
                <a:solidFill>
                  <a:srgbClr val="CCCCCC"/>
                </a:solidFill>
                <a:effectLst/>
                <a:latin typeface="Consolas" panose="020B0609020204030204" pitchFamily="49" charset="0"/>
              </a:rPr>
              <a:t>} </a:t>
            </a:r>
          </a:p>
          <a:p>
            <a:br>
              <a:rPr lang="en-US" sz="3200" b="0" dirty="0">
                <a:solidFill>
                  <a:srgbClr val="CCCCCC"/>
                </a:solidFill>
                <a:effectLst/>
                <a:latin typeface="Consolas" panose="020B0609020204030204" pitchFamily="49" charset="0"/>
              </a:rPr>
            </a:br>
            <a:endParaRPr lang="en-US" sz="3200" b="0" dirty="0">
              <a:solidFill>
                <a:srgbClr val="CCCCCC"/>
              </a:solidFill>
              <a:effectLst/>
              <a:latin typeface="Consolas" panose="020B0609020204030204" pitchFamily="49" charset="0"/>
            </a:endParaRPr>
          </a:p>
        </p:txBody>
      </p:sp>
    </p:spTree>
    <p:extLst>
      <p:ext uri="{BB962C8B-B14F-4D97-AF65-F5344CB8AC3E}">
        <p14:creationId xmlns:p14="http://schemas.microsoft.com/office/powerpoint/2010/main" val="3561158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33"/>
          <p:cNvSpPr txBox="1">
            <a:spLocks noGrp="1"/>
          </p:cNvSpPr>
          <p:nvPr>
            <p:ph type="subTitle" idx="2"/>
          </p:nvPr>
        </p:nvSpPr>
        <p:spPr>
          <a:xfrm>
            <a:off x="2477575" y="4888700"/>
            <a:ext cx="17061900" cy="9255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US" dirty="0"/>
              <a:t>Class implements </a:t>
            </a:r>
            <a:r>
              <a:rPr lang="en-US" dirty="0" err="1"/>
              <a:t>another_class</a:t>
            </a:r>
            <a:endParaRPr dirty="0"/>
          </a:p>
        </p:txBody>
      </p:sp>
      <p:sp>
        <p:nvSpPr>
          <p:cNvPr id="166" name="Google Shape;166;p33"/>
          <p:cNvSpPr txBox="1">
            <a:spLocks noGrp="1"/>
          </p:cNvSpPr>
          <p:nvPr>
            <p:ph type="body" idx="1"/>
          </p:nvPr>
        </p:nvSpPr>
        <p:spPr>
          <a:xfrm>
            <a:off x="2477575" y="6102575"/>
            <a:ext cx="15843300" cy="6093946"/>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dirty="0">
                <a:solidFill>
                  <a:srgbClr val="676C72"/>
                </a:solidFill>
              </a:rPr>
              <a:t>The interface in the dart provides the user with the blueprint of the class, that any class should follow if it interfaces that class i.e. if a class inherits another it should redefine each function present inside an interfaced class in its way. They are nothing but a set of methods defined for an object. Dart doesn’t have any direct way to create inherited class, we have to make use of implements keyword to do so.</a:t>
            </a:r>
            <a:endParaRPr lang="en-US" dirty="0"/>
          </a:p>
        </p:txBody>
      </p:sp>
      <p:sp>
        <p:nvSpPr>
          <p:cNvPr id="167" name="Google Shape;167;p33"/>
          <p:cNvSpPr txBox="1">
            <a:spLocks noGrp="1"/>
          </p:cNvSpPr>
          <p:nvPr>
            <p:ph type="title"/>
          </p:nvPr>
        </p:nvSpPr>
        <p:spPr>
          <a:xfrm>
            <a:off x="2278700" y="3143550"/>
            <a:ext cx="14542500" cy="1926000"/>
          </a:xfrm>
          <a:prstGeom prst="rect">
            <a:avLst/>
          </a:prstGeom>
        </p:spPr>
        <p:txBody>
          <a:bodyPr spcFirstLastPara="1" wrap="square" lIns="243800" tIns="243800" rIns="243800" bIns="243800" anchor="t" anchorCtr="0">
            <a:spAutoFit/>
          </a:bodyPr>
          <a:lstStyle/>
          <a:p>
            <a:pPr marL="0" lvl="0" indent="0" algn="l" rtl="0">
              <a:spcBef>
                <a:spcPts val="0"/>
              </a:spcBef>
              <a:spcAft>
                <a:spcPts val="0"/>
              </a:spcAft>
              <a:buNone/>
            </a:pPr>
            <a:r>
              <a:rPr lang="en-US" dirty="0"/>
              <a:t>Interface in Dart</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7"/>
          <p:cNvSpPr/>
          <p:nvPr/>
        </p:nvSpPr>
        <p:spPr>
          <a:xfrm>
            <a:off x="1273800" y="962525"/>
            <a:ext cx="22383000" cy="11359200"/>
          </a:xfrm>
          <a:prstGeom prst="rect">
            <a:avLst/>
          </a:prstGeom>
          <a:noFill/>
          <a:ln>
            <a:noFill/>
          </a:ln>
        </p:spPr>
        <p:txBody>
          <a:bodyPr spcFirstLastPara="1" wrap="square" lIns="50800" tIns="50800" rIns="50800" bIns="50800" anchor="ctr" anchorCtr="0">
            <a:noAutofit/>
          </a:bodyPr>
          <a:lstStyle/>
          <a:p>
            <a:br>
              <a:rPr lang="en-US" sz="3200" b="0" dirty="0">
                <a:solidFill>
                  <a:srgbClr val="CCCCCC"/>
                </a:solidFill>
                <a:effectLst/>
                <a:latin typeface="Consolas" panose="020B0609020204030204" pitchFamily="49" charset="0"/>
              </a:rPr>
            </a:br>
            <a:r>
              <a:rPr lang="en-US" sz="3200" b="0" dirty="0">
                <a:solidFill>
                  <a:srgbClr val="6A9955"/>
                </a:solidFill>
                <a:effectLst/>
                <a:latin typeface="Consolas" panose="020B0609020204030204" pitchFamily="49" charset="0"/>
              </a:rPr>
              <a:t>// Class </a:t>
            </a:r>
            <a:r>
              <a:rPr lang="en-US" sz="3200" b="0" dirty="0" err="1">
                <a:solidFill>
                  <a:srgbClr val="6A9955"/>
                </a:solidFill>
                <a:effectLst/>
                <a:latin typeface="Consolas" panose="020B0609020204030204" pitchFamily="49" charset="0"/>
              </a:rPr>
              <a:t>InurFace</a:t>
            </a:r>
            <a:r>
              <a:rPr lang="en-US" sz="3200" b="0" dirty="0">
                <a:solidFill>
                  <a:srgbClr val="6A9955"/>
                </a:solidFill>
                <a:effectLst/>
                <a:latin typeface="Consolas" panose="020B0609020204030204" pitchFamily="49" charset="0"/>
              </a:rPr>
              <a:t> (Interface) </a:t>
            </a:r>
            <a:endParaRPr lang="en-US" sz="3200" b="0" dirty="0">
              <a:solidFill>
                <a:srgbClr val="CCCCCC"/>
              </a:solidFill>
              <a:effectLst/>
              <a:latin typeface="Consolas" panose="020B0609020204030204" pitchFamily="49" charset="0"/>
            </a:endParaRPr>
          </a:p>
          <a:p>
            <a:r>
              <a:rPr lang="en-US" sz="3200" b="0" dirty="0">
                <a:solidFill>
                  <a:srgbClr val="569CD6"/>
                </a:solidFill>
                <a:effectLst/>
                <a:latin typeface="Consolas" panose="020B0609020204030204" pitchFamily="49" charset="0"/>
              </a:rPr>
              <a:t>class</a:t>
            </a:r>
            <a:r>
              <a:rPr lang="en-US" sz="3200" b="0" dirty="0">
                <a:solidFill>
                  <a:srgbClr val="CCCCCC"/>
                </a:solidFill>
                <a:effectLst/>
                <a:latin typeface="Consolas" panose="020B0609020204030204" pitchFamily="49" charset="0"/>
              </a:rPr>
              <a:t> </a:t>
            </a:r>
            <a:r>
              <a:rPr lang="en-US" sz="3200" b="0" dirty="0" err="1">
                <a:solidFill>
                  <a:srgbClr val="4EC9B0"/>
                </a:solidFill>
                <a:effectLst/>
                <a:latin typeface="Consolas" panose="020B0609020204030204" pitchFamily="49" charset="0"/>
              </a:rPr>
              <a:t>InurFace</a:t>
            </a:r>
            <a:r>
              <a:rPr lang="en-US" sz="3200" b="0" dirty="0">
                <a:solidFill>
                  <a:srgbClr val="CCCCCC"/>
                </a:solidFill>
                <a:effectLst/>
                <a:latin typeface="Consolas" panose="020B0609020204030204" pitchFamily="49" charset="0"/>
              </a:rPr>
              <a:t> {  </a:t>
            </a:r>
          </a:p>
          <a:p>
            <a:r>
              <a:rPr lang="en-US" sz="3200" b="0" dirty="0">
                <a:solidFill>
                  <a:srgbClr val="CCCCCC"/>
                </a:solidFill>
                <a:effectLst/>
                <a:latin typeface="Consolas" panose="020B0609020204030204" pitchFamily="49" charset="0"/>
              </a:rPr>
              <a:t>   </a:t>
            </a:r>
            <a:r>
              <a:rPr lang="en-US" sz="3200" b="0" dirty="0">
                <a:solidFill>
                  <a:srgbClr val="569CD6"/>
                </a:solidFill>
                <a:effectLst/>
                <a:latin typeface="Consolas" panose="020B0609020204030204" pitchFamily="49" charset="0"/>
              </a:rPr>
              <a:t>void</a:t>
            </a:r>
            <a:r>
              <a:rPr lang="en-US" sz="3200" b="0" dirty="0">
                <a:solidFill>
                  <a:srgbClr val="CCCCCC"/>
                </a:solidFill>
                <a:effectLst/>
                <a:latin typeface="Consolas" panose="020B0609020204030204" pitchFamily="49" charset="0"/>
              </a:rPr>
              <a:t> </a:t>
            </a:r>
            <a:r>
              <a:rPr lang="en-US" sz="3200" b="0" dirty="0" err="1">
                <a:solidFill>
                  <a:srgbClr val="DCDCAA"/>
                </a:solidFill>
                <a:effectLst/>
                <a:latin typeface="Consolas" panose="020B0609020204030204" pitchFamily="49" charset="0"/>
              </a:rPr>
              <a:t>printdata</a:t>
            </a:r>
            <a:r>
              <a:rPr lang="en-US" sz="3200" b="0" dirty="0">
                <a:solidFill>
                  <a:srgbClr val="CCCCCC"/>
                </a:solidFill>
                <a:effectLst/>
                <a:latin typeface="Consolas" panose="020B0609020204030204" pitchFamily="49" charset="0"/>
              </a:rPr>
              <a:t>() {  </a:t>
            </a:r>
          </a:p>
          <a:p>
            <a:r>
              <a:rPr lang="en-US" sz="3200" b="0" dirty="0">
                <a:solidFill>
                  <a:srgbClr val="CCCCCC"/>
                </a:solidFill>
                <a:effectLst/>
                <a:latin typeface="Consolas" panose="020B0609020204030204" pitchFamily="49" charset="0"/>
              </a:rPr>
              <a:t>      </a:t>
            </a:r>
            <a:r>
              <a:rPr lang="en-US" sz="3200" b="0" dirty="0">
                <a:solidFill>
                  <a:srgbClr val="DCDCAA"/>
                </a:solidFill>
                <a:effectLst/>
                <a:latin typeface="Consolas" panose="020B0609020204030204" pitchFamily="49" charset="0"/>
              </a:rPr>
              <a:t>print</a:t>
            </a:r>
            <a:r>
              <a:rPr lang="en-US" sz="3200" b="0" dirty="0">
                <a:solidFill>
                  <a:srgbClr val="CCCCCC"/>
                </a:solidFill>
                <a:effectLst/>
                <a:latin typeface="Consolas" panose="020B0609020204030204" pitchFamily="49" charset="0"/>
              </a:rPr>
              <a:t>(</a:t>
            </a:r>
            <a:r>
              <a:rPr lang="en-US" sz="3200" b="0" dirty="0">
                <a:solidFill>
                  <a:srgbClr val="CE9178"/>
                </a:solidFill>
                <a:effectLst/>
                <a:latin typeface="Consolas" panose="020B0609020204030204" pitchFamily="49" charset="0"/>
              </a:rPr>
              <a:t>"Hello </a:t>
            </a:r>
            <a:r>
              <a:rPr lang="en-US" sz="3200" b="0" dirty="0" err="1">
                <a:solidFill>
                  <a:srgbClr val="CE9178"/>
                </a:solidFill>
                <a:effectLst/>
                <a:latin typeface="Consolas" panose="020B0609020204030204" pitchFamily="49" charset="0"/>
              </a:rPr>
              <a:t>InurFace</a:t>
            </a:r>
            <a:r>
              <a:rPr lang="en-US" sz="3200" b="0" dirty="0">
                <a:solidFill>
                  <a:srgbClr val="CE9178"/>
                </a:solidFill>
                <a:effectLst/>
                <a:latin typeface="Consolas" panose="020B0609020204030204" pitchFamily="49" charset="0"/>
              </a:rPr>
              <a:t> !!"</a:t>
            </a:r>
            <a:r>
              <a:rPr lang="en-US" sz="3200" b="0" dirty="0">
                <a:solidFill>
                  <a:srgbClr val="CCCCCC"/>
                </a:solidFill>
                <a:effectLst/>
                <a:latin typeface="Consolas" panose="020B0609020204030204" pitchFamily="49" charset="0"/>
              </a:rPr>
              <a:t>);  </a:t>
            </a:r>
          </a:p>
          <a:p>
            <a:r>
              <a:rPr lang="en-US" sz="3200" b="0" dirty="0">
                <a:solidFill>
                  <a:srgbClr val="CCCCCC"/>
                </a:solidFill>
                <a:effectLst/>
                <a:latin typeface="Consolas" panose="020B0609020204030204" pitchFamily="49" charset="0"/>
              </a:rPr>
              <a:t>   }  </a:t>
            </a:r>
          </a:p>
          <a:p>
            <a:r>
              <a:rPr lang="en-US" sz="3200" b="0" dirty="0">
                <a:solidFill>
                  <a:srgbClr val="CCCCCC"/>
                </a:solidFill>
                <a:effectLst/>
                <a:latin typeface="Consolas" panose="020B0609020204030204" pitchFamily="49" charset="0"/>
              </a:rPr>
              <a:t>}   </a:t>
            </a:r>
          </a:p>
          <a:p>
            <a:r>
              <a:rPr lang="en-US" sz="3200" b="0" dirty="0">
                <a:solidFill>
                  <a:srgbClr val="CCCCCC"/>
                </a:solidFill>
                <a:effectLst/>
                <a:latin typeface="Consolas" panose="020B0609020204030204" pitchFamily="49" charset="0"/>
              </a:rPr>
              <a:t>  </a:t>
            </a:r>
          </a:p>
          <a:p>
            <a:r>
              <a:rPr lang="en-US" sz="3200" b="0" dirty="0">
                <a:solidFill>
                  <a:srgbClr val="6A9955"/>
                </a:solidFill>
                <a:effectLst/>
                <a:latin typeface="Consolas" panose="020B0609020204030204" pitchFamily="49" charset="0"/>
              </a:rPr>
              <a:t>// Class Driver implementing </a:t>
            </a:r>
            <a:r>
              <a:rPr lang="en-US" sz="3200" b="0" dirty="0" err="1">
                <a:solidFill>
                  <a:srgbClr val="6A9955"/>
                </a:solidFill>
                <a:effectLst/>
                <a:latin typeface="Consolas" panose="020B0609020204030204" pitchFamily="49" charset="0"/>
              </a:rPr>
              <a:t>InurFace</a:t>
            </a:r>
            <a:r>
              <a:rPr lang="en-US" sz="3200" b="0" dirty="0">
                <a:solidFill>
                  <a:srgbClr val="6A9955"/>
                </a:solidFill>
                <a:effectLst/>
                <a:latin typeface="Consolas" panose="020B0609020204030204" pitchFamily="49" charset="0"/>
              </a:rPr>
              <a:t> </a:t>
            </a:r>
            <a:endParaRPr lang="en-US" sz="3200" b="0" dirty="0">
              <a:solidFill>
                <a:srgbClr val="CCCCCC"/>
              </a:solidFill>
              <a:effectLst/>
              <a:latin typeface="Consolas" panose="020B0609020204030204" pitchFamily="49" charset="0"/>
            </a:endParaRPr>
          </a:p>
          <a:p>
            <a:r>
              <a:rPr lang="en-US" sz="3200" b="0" dirty="0">
                <a:solidFill>
                  <a:srgbClr val="569CD6"/>
                </a:solidFill>
                <a:effectLst/>
                <a:latin typeface="Consolas" panose="020B0609020204030204" pitchFamily="49" charset="0"/>
              </a:rPr>
              <a:t>class</a:t>
            </a:r>
            <a:r>
              <a:rPr lang="en-US" sz="3200" b="0" dirty="0">
                <a:solidFill>
                  <a:srgbClr val="CCCCCC"/>
                </a:solidFill>
                <a:effectLst/>
                <a:latin typeface="Consolas" panose="020B0609020204030204" pitchFamily="49" charset="0"/>
              </a:rPr>
              <a:t> </a:t>
            </a:r>
            <a:r>
              <a:rPr lang="en-US" sz="3200" b="0" dirty="0">
                <a:solidFill>
                  <a:srgbClr val="4EC9B0"/>
                </a:solidFill>
                <a:effectLst/>
                <a:latin typeface="Consolas" panose="020B0609020204030204" pitchFamily="49" charset="0"/>
              </a:rPr>
              <a:t>Driver</a:t>
            </a:r>
            <a:r>
              <a:rPr lang="en-US" sz="3200" b="0" dirty="0">
                <a:solidFill>
                  <a:srgbClr val="CCCCCC"/>
                </a:solidFill>
                <a:effectLst/>
                <a:latin typeface="Consolas" panose="020B0609020204030204" pitchFamily="49" charset="0"/>
              </a:rPr>
              <a:t> </a:t>
            </a:r>
            <a:r>
              <a:rPr lang="en-US" sz="3200" b="0" dirty="0">
                <a:solidFill>
                  <a:srgbClr val="569CD6"/>
                </a:solidFill>
                <a:effectLst/>
                <a:latin typeface="Consolas" panose="020B0609020204030204" pitchFamily="49" charset="0"/>
              </a:rPr>
              <a:t>implements</a:t>
            </a:r>
            <a:r>
              <a:rPr lang="en-US" sz="3200" b="0" dirty="0">
                <a:solidFill>
                  <a:srgbClr val="CCCCCC"/>
                </a:solidFill>
                <a:effectLst/>
                <a:latin typeface="Consolas" panose="020B0609020204030204" pitchFamily="49" charset="0"/>
              </a:rPr>
              <a:t> </a:t>
            </a:r>
            <a:r>
              <a:rPr lang="en-US" sz="3200" b="0" dirty="0" err="1">
                <a:solidFill>
                  <a:srgbClr val="4EC9B0"/>
                </a:solidFill>
                <a:effectLst/>
                <a:latin typeface="Consolas" panose="020B0609020204030204" pitchFamily="49" charset="0"/>
              </a:rPr>
              <a:t>InurFace</a:t>
            </a:r>
            <a:r>
              <a:rPr lang="en-US" sz="3200" b="0" dirty="0">
                <a:solidFill>
                  <a:srgbClr val="CCCCCC"/>
                </a:solidFill>
                <a:effectLst/>
                <a:latin typeface="Consolas" panose="020B0609020204030204" pitchFamily="49" charset="0"/>
              </a:rPr>
              <a:t> {  </a:t>
            </a:r>
          </a:p>
          <a:p>
            <a:r>
              <a:rPr lang="en-US" sz="3200" b="0" dirty="0">
                <a:solidFill>
                  <a:srgbClr val="CCCCCC"/>
                </a:solidFill>
                <a:effectLst/>
                <a:latin typeface="Consolas" panose="020B0609020204030204" pitchFamily="49" charset="0"/>
              </a:rPr>
              <a:t>   </a:t>
            </a:r>
            <a:r>
              <a:rPr lang="en-US" sz="3200" b="0" dirty="0">
                <a:solidFill>
                  <a:srgbClr val="569CD6"/>
                </a:solidFill>
                <a:effectLst/>
                <a:latin typeface="Consolas" panose="020B0609020204030204" pitchFamily="49" charset="0"/>
              </a:rPr>
              <a:t>void</a:t>
            </a:r>
            <a:r>
              <a:rPr lang="en-US" sz="3200" b="0" dirty="0">
                <a:solidFill>
                  <a:srgbClr val="CCCCCC"/>
                </a:solidFill>
                <a:effectLst/>
                <a:latin typeface="Consolas" panose="020B0609020204030204" pitchFamily="49" charset="0"/>
              </a:rPr>
              <a:t> </a:t>
            </a:r>
            <a:r>
              <a:rPr lang="en-US" sz="3200" b="0" dirty="0" err="1">
                <a:solidFill>
                  <a:srgbClr val="DCDCAA"/>
                </a:solidFill>
                <a:effectLst/>
                <a:latin typeface="Consolas" panose="020B0609020204030204" pitchFamily="49" charset="0"/>
              </a:rPr>
              <a:t>printdata</a:t>
            </a:r>
            <a:r>
              <a:rPr lang="en-US" sz="3200" b="0" dirty="0">
                <a:solidFill>
                  <a:srgbClr val="CCCCCC"/>
                </a:solidFill>
                <a:effectLst/>
                <a:latin typeface="Consolas" panose="020B0609020204030204" pitchFamily="49" charset="0"/>
              </a:rPr>
              <a:t>() {   </a:t>
            </a:r>
          </a:p>
          <a:p>
            <a:r>
              <a:rPr lang="en-US" sz="3200" b="0" dirty="0">
                <a:solidFill>
                  <a:srgbClr val="CCCCCC"/>
                </a:solidFill>
                <a:effectLst/>
                <a:latin typeface="Consolas" panose="020B0609020204030204" pitchFamily="49" charset="0"/>
              </a:rPr>
              <a:t>      </a:t>
            </a:r>
            <a:r>
              <a:rPr lang="en-US" sz="3200" b="0" dirty="0">
                <a:solidFill>
                  <a:srgbClr val="DCDCAA"/>
                </a:solidFill>
                <a:effectLst/>
                <a:latin typeface="Consolas" panose="020B0609020204030204" pitchFamily="49" charset="0"/>
              </a:rPr>
              <a:t>print</a:t>
            </a:r>
            <a:r>
              <a:rPr lang="en-US" sz="3200" b="0" dirty="0">
                <a:solidFill>
                  <a:srgbClr val="CCCCCC"/>
                </a:solidFill>
                <a:effectLst/>
                <a:latin typeface="Consolas" panose="020B0609020204030204" pitchFamily="49" charset="0"/>
              </a:rPr>
              <a:t>(</a:t>
            </a:r>
            <a:r>
              <a:rPr lang="en-US" sz="3200" b="0" dirty="0">
                <a:solidFill>
                  <a:srgbClr val="CE9178"/>
                </a:solidFill>
                <a:effectLst/>
                <a:latin typeface="Consolas" panose="020B0609020204030204" pitchFamily="49" charset="0"/>
              </a:rPr>
              <a:t>"Welcome to </a:t>
            </a:r>
            <a:r>
              <a:rPr lang="en-US" sz="3200" b="0" dirty="0" err="1">
                <a:solidFill>
                  <a:srgbClr val="CE9178"/>
                </a:solidFill>
                <a:effectLst/>
                <a:latin typeface="Consolas" panose="020B0609020204030204" pitchFamily="49" charset="0"/>
              </a:rPr>
              <a:t>Techstream</a:t>
            </a:r>
            <a:r>
              <a:rPr lang="en-US" sz="3200" b="0" dirty="0">
                <a:solidFill>
                  <a:srgbClr val="CE9178"/>
                </a:solidFill>
                <a:effectLst/>
                <a:latin typeface="Consolas" panose="020B0609020204030204" pitchFamily="49" charset="0"/>
              </a:rPr>
              <a:t>"</a:t>
            </a:r>
            <a:r>
              <a:rPr lang="en-US" sz="3200" b="0" dirty="0">
                <a:solidFill>
                  <a:srgbClr val="CCCCCC"/>
                </a:solidFill>
                <a:effectLst/>
                <a:latin typeface="Consolas" panose="020B0609020204030204" pitchFamily="49" charset="0"/>
              </a:rPr>
              <a:t>);  </a:t>
            </a:r>
          </a:p>
          <a:p>
            <a:r>
              <a:rPr lang="en-US" sz="3200" b="0" dirty="0">
                <a:solidFill>
                  <a:srgbClr val="CCCCCC"/>
                </a:solidFill>
                <a:effectLst/>
                <a:latin typeface="Consolas" panose="020B0609020204030204" pitchFamily="49" charset="0"/>
              </a:rPr>
              <a:t>   }  </a:t>
            </a:r>
          </a:p>
          <a:p>
            <a:r>
              <a:rPr lang="en-US" sz="3200" b="0" dirty="0">
                <a:solidFill>
                  <a:srgbClr val="CCCCCC"/>
                </a:solidFill>
                <a:effectLst/>
                <a:latin typeface="Consolas" panose="020B0609020204030204" pitchFamily="49" charset="0"/>
              </a:rPr>
              <a:t>}</a:t>
            </a:r>
          </a:p>
          <a:p>
            <a:r>
              <a:rPr lang="en-US" sz="3200" b="0" dirty="0">
                <a:solidFill>
                  <a:srgbClr val="569CD6"/>
                </a:solidFill>
                <a:effectLst/>
                <a:latin typeface="Consolas" panose="020B0609020204030204" pitchFamily="49" charset="0"/>
              </a:rPr>
              <a:t>void</a:t>
            </a:r>
            <a:r>
              <a:rPr lang="en-US" sz="3200" b="0" dirty="0">
                <a:solidFill>
                  <a:srgbClr val="CCCCCC"/>
                </a:solidFill>
                <a:effectLst/>
                <a:latin typeface="Consolas" panose="020B0609020204030204" pitchFamily="49" charset="0"/>
              </a:rPr>
              <a:t> </a:t>
            </a:r>
            <a:r>
              <a:rPr lang="en-US" sz="3200" b="0" dirty="0">
                <a:solidFill>
                  <a:srgbClr val="DCDCAA"/>
                </a:solidFill>
                <a:effectLst/>
                <a:latin typeface="Consolas" panose="020B0609020204030204" pitchFamily="49" charset="0"/>
              </a:rPr>
              <a:t>main</a:t>
            </a:r>
            <a:r>
              <a:rPr lang="en-US" sz="3200" b="0" dirty="0">
                <a:solidFill>
                  <a:srgbClr val="CCCCCC"/>
                </a:solidFill>
                <a:effectLst/>
                <a:latin typeface="Consolas" panose="020B0609020204030204" pitchFamily="49" charset="0"/>
              </a:rPr>
              <a:t>(){ </a:t>
            </a:r>
          </a:p>
          <a:p>
            <a:r>
              <a:rPr lang="en-US" sz="3200" b="0" dirty="0">
                <a:solidFill>
                  <a:srgbClr val="CCCCCC"/>
                </a:solidFill>
                <a:effectLst/>
                <a:latin typeface="Consolas" panose="020B0609020204030204" pitchFamily="49" charset="0"/>
              </a:rPr>
              <a:t>    </a:t>
            </a:r>
          </a:p>
          <a:p>
            <a:r>
              <a:rPr lang="en-US" sz="3200" b="0" dirty="0">
                <a:solidFill>
                  <a:srgbClr val="CCCCCC"/>
                </a:solidFill>
                <a:effectLst/>
                <a:latin typeface="Consolas" panose="020B0609020204030204" pitchFamily="49" charset="0"/>
              </a:rPr>
              <a:t>   </a:t>
            </a:r>
            <a:r>
              <a:rPr lang="en-US" sz="3200" b="0" dirty="0">
                <a:solidFill>
                  <a:srgbClr val="6A9955"/>
                </a:solidFill>
                <a:effectLst/>
                <a:latin typeface="Consolas" panose="020B0609020204030204" pitchFamily="49" charset="0"/>
              </a:rPr>
              <a:t>// Creating Object </a:t>
            </a:r>
            <a:endParaRPr lang="en-US" sz="3200" b="0" dirty="0">
              <a:solidFill>
                <a:srgbClr val="CCCCCC"/>
              </a:solidFill>
              <a:effectLst/>
              <a:latin typeface="Consolas" panose="020B0609020204030204" pitchFamily="49" charset="0"/>
            </a:endParaRPr>
          </a:p>
          <a:p>
            <a:r>
              <a:rPr lang="en-US" sz="3200" b="0" dirty="0">
                <a:solidFill>
                  <a:srgbClr val="CCCCCC"/>
                </a:solidFill>
                <a:effectLst/>
                <a:latin typeface="Consolas" panose="020B0609020204030204" pitchFamily="49" charset="0"/>
              </a:rPr>
              <a:t>   </a:t>
            </a:r>
            <a:r>
              <a:rPr lang="en-US" sz="3200" b="0" dirty="0">
                <a:solidFill>
                  <a:srgbClr val="6A9955"/>
                </a:solidFill>
                <a:effectLst/>
                <a:latin typeface="Consolas" panose="020B0609020204030204" pitchFamily="49" charset="0"/>
              </a:rPr>
              <a:t>// of the class Driver </a:t>
            </a:r>
            <a:endParaRPr lang="en-US" sz="3200" b="0" dirty="0">
              <a:solidFill>
                <a:srgbClr val="CCCCCC"/>
              </a:solidFill>
              <a:effectLst/>
              <a:latin typeface="Consolas" panose="020B0609020204030204" pitchFamily="49" charset="0"/>
            </a:endParaRPr>
          </a:p>
          <a:p>
            <a:r>
              <a:rPr lang="en-US" sz="3200" b="0" dirty="0">
                <a:solidFill>
                  <a:srgbClr val="CCCCCC"/>
                </a:solidFill>
                <a:effectLst/>
                <a:latin typeface="Consolas" panose="020B0609020204030204" pitchFamily="49" charset="0"/>
              </a:rPr>
              <a:t>   </a:t>
            </a:r>
            <a:r>
              <a:rPr lang="en-US" sz="3200" b="0" dirty="0">
                <a:solidFill>
                  <a:srgbClr val="4EC9B0"/>
                </a:solidFill>
                <a:effectLst/>
                <a:latin typeface="Consolas" panose="020B0609020204030204" pitchFamily="49" charset="0"/>
              </a:rPr>
              <a:t>Driver</a:t>
            </a:r>
            <a:r>
              <a:rPr lang="en-US" sz="3200" b="0" dirty="0">
                <a:solidFill>
                  <a:srgbClr val="CCCCCC"/>
                </a:solidFill>
                <a:effectLst/>
                <a:latin typeface="Consolas" panose="020B0609020204030204" pitchFamily="49" charset="0"/>
              </a:rPr>
              <a:t> </a:t>
            </a:r>
            <a:r>
              <a:rPr lang="en-US" sz="3200" b="0" dirty="0">
                <a:solidFill>
                  <a:srgbClr val="9CDCFE"/>
                </a:solidFill>
                <a:effectLst/>
                <a:latin typeface="Consolas" panose="020B0609020204030204" pitchFamily="49" charset="0"/>
              </a:rPr>
              <a:t>a1</a:t>
            </a:r>
            <a:r>
              <a:rPr lang="en-US" sz="3200" b="0" dirty="0">
                <a:solidFill>
                  <a:srgbClr val="D4D4D4"/>
                </a:solidFill>
                <a:effectLst/>
                <a:latin typeface="Consolas" panose="020B0609020204030204" pitchFamily="49" charset="0"/>
              </a:rPr>
              <a:t>=</a:t>
            </a:r>
            <a:r>
              <a:rPr lang="en-US" sz="3200" b="0" dirty="0">
                <a:solidFill>
                  <a:srgbClr val="CCCCCC"/>
                </a:solidFill>
                <a:effectLst/>
                <a:latin typeface="Consolas" panose="020B0609020204030204" pitchFamily="49" charset="0"/>
              </a:rPr>
              <a:t> </a:t>
            </a:r>
            <a:r>
              <a:rPr lang="en-US" sz="3200" b="0" dirty="0">
                <a:solidFill>
                  <a:srgbClr val="569CD6"/>
                </a:solidFill>
                <a:effectLst/>
                <a:latin typeface="Consolas" panose="020B0609020204030204" pitchFamily="49" charset="0"/>
              </a:rPr>
              <a:t>new</a:t>
            </a:r>
            <a:r>
              <a:rPr lang="en-US" sz="3200" b="0" dirty="0">
                <a:solidFill>
                  <a:srgbClr val="CCCCCC"/>
                </a:solidFill>
                <a:effectLst/>
                <a:latin typeface="Consolas" panose="020B0609020204030204" pitchFamily="49" charset="0"/>
              </a:rPr>
              <a:t> </a:t>
            </a:r>
            <a:r>
              <a:rPr lang="en-US" sz="3200" b="0" dirty="0">
                <a:solidFill>
                  <a:srgbClr val="4EC9B0"/>
                </a:solidFill>
                <a:effectLst/>
                <a:latin typeface="Consolas" panose="020B0609020204030204" pitchFamily="49" charset="0"/>
              </a:rPr>
              <a:t>Driver</a:t>
            </a:r>
            <a:r>
              <a:rPr lang="en-US" sz="3200" b="0" dirty="0">
                <a:solidFill>
                  <a:srgbClr val="CCCCCC"/>
                </a:solidFill>
                <a:effectLst/>
                <a:latin typeface="Consolas" panose="020B0609020204030204" pitchFamily="49" charset="0"/>
              </a:rPr>
              <a:t>(); </a:t>
            </a:r>
          </a:p>
          <a:p>
            <a:r>
              <a:rPr lang="en-US" sz="3200" b="0" dirty="0">
                <a:solidFill>
                  <a:srgbClr val="CCCCCC"/>
                </a:solidFill>
                <a:effectLst/>
                <a:latin typeface="Consolas" panose="020B0609020204030204" pitchFamily="49" charset="0"/>
              </a:rPr>
              <a:t>    </a:t>
            </a:r>
          </a:p>
          <a:p>
            <a:r>
              <a:rPr lang="en-US" sz="3200" b="0" dirty="0">
                <a:solidFill>
                  <a:srgbClr val="CCCCCC"/>
                </a:solidFill>
                <a:effectLst/>
                <a:latin typeface="Consolas" panose="020B0609020204030204" pitchFamily="49" charset="0"/>
              </a:rPr>
              <a:t>   </a:t>
            </a:r>
            <a:r>
              <a:rPr lang="en-US" sz="3200" b="0" dirty="0">
                <a:solidFill>
                  <a:srgbClr val="6A9955"/>
                </a:solidFill>
                <a:effectLst/>
                <a:latin typeface="Consolas" panose="020B0609020204030204" pitchFamily="49" charset="0"/>
              </a:rPr>
              <a:t>// Calling method </a:t>
            </a:r>
            <a:endParaRPr lang="en-US" sz="3200" b="0" dirty="0">
              <a:solidFill>
                <a:srgbClr val="CCCCCC"/>
              </a:solidFill>
              <a:effectLst/>
              <a:latin typeface="Consolas" panose="020B0609020204030204" pitchFamily="49" charset="0"/>
            </a:endParaRPr>
          </a:p>
          <a:p>
            <a:r>
              <a:rPr lang="en-US" sz="3200" b="0" dirty="0">
                <a:solidFill>
                  <a:srgbClr val="CCCCCC"/>
                </a:solidFill>
                <a:effectLst/>
                <a:latin typeface="Consolas" panose="020B0609020204030204" pitchFamily="49" charset="0"/>
              </a:rPr>
              <a:t>   </a:t>
            </a:r>
            <a:r>
              <a:rPr lang="en-US" sz="3200" b="0" dirty="0">
                <a:solidFill>
                  <a:srgbClr val="6A9955"/>
                </a:solidFill>
                <a:effectLst/>
                <a:latin typeface="Consolas" panose="020B0609020204030204" pitchFamily="49" charset="0"/>
              </a:rPr>
              <a:t>// (After Implementation ) </a:t>
            </a:r>
            <a:endParaRPr lang="en-US" sz="3200" b="0" dirty="0">
              <a:solidFill>
                <a:srgbClr val="CCCCCC"/>
              </a:solidFill>
              <a:effectLst/>
              <a:latin typeface="Consolas" panose="020B0609020204030204" pitchFamily="49" charset="0"/>
            </a:endParaRPr>
          </a:p>
          <a:p>
            <a:r>
              <a:rPr lang="en-US" sz="3200" b="0" dirty="0">
                <a:solidFill>
                  <a:srgbClr val="CCCCCC"/>
                </a:solidFill>
                <a:effectLst/>
                <a:latin typeface="Consolas" panose="020B0609020204030204" pitchFamily="49" charset="0"/>
              </a:rPr>
              <a:t>   </a:t>
            </a:r>
            <a:r>
              <a:rPr lang="en-US" sz="3200" b="0" dirty="0">
                <a:solidFill>
                  <a:srgbClr val="9CDCFE"/>
                </a:solidFill>
                <a:effectLst/>
                <a:latin typeface="Consolas" panose="020B0609020204030204" pitchFamily="49" charset="0"/>
              </a:rPr>
              <a:t>a1</a:t>
            </a:r>
            <a:r>
              <a:rPr lang="en-US" sz="3200" b="0" dirty="0">
                <a:solidFill>
                  <a:srgbClr val="CCCCCC"/>
                </a:solidFill>
                <a:effectLst/>
                <a:latin typeface="Consolas" panose="020B0609020204030204" pitchFamily="49" charset="0"/>
              </a:rPr>
              <a:t>.</a:t>
            </a:r>
            <a:r>
              <a:rPr lang="en-US" sz="3200" b="0" dirty="0">
                <a:solidFill>
                  <a:srgbClr val="DCDCAA"/>
                </a:solidFill>
                <a:effectLst/>
                <a:latin typeface="Consolas" panose="020B0609020204030204" pitchFamily="49" charset="0"/>
              </a:rPr>
              <a:t>printdata</a:t>
            </a:r>
            <a:r>
              <a:rPr lang="en-US" sz="3200" b="0" dirty="0">
                <a:solidFill>
                  <a:srgbClr val="CCCCCC"/>
                </a:solidFill>
                <a:effectLst/>
                <a:latin typeface="Consolas" panose="020B0609020204030204" pitchFamily="49" charset="0"/>
              </a:rPr>
              <a:t>();  </a:t>
            </a:r>
          </a:p>
          <a:p>
            <a:r>
              <a:rPr lang="en-US" sz="3200" b="0" dirty="0">
                <a:solidFill>
                  <a:srgbClr val="CCCCCC"/>
                </a:solidFill>
                <a:effectLst/>
                <a:latin typeface="Consolas" panose="020B0609020204030204" pitchFamily="49" charset="0"/>
              </a:rPr>
              <a:t>} </a:t>
            </a:r>
          </a:p>
        </p:txBody>
      </p:sp>
    </p:spTree>
    <p:extLst>
      <p:ext uri="{BB962C8B-B14F-4D97-AF65-F5344CB8AC3E}">
        <p14:creationId xmlns:p14="http://schemas.microsoft.com/office/powerpoint/2010/main" val="22337805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6"/>
          <p:cNvSpPr txBox="1">
            <a:spLocks noGrp="1"/>
          </p:cNvSpPr>
          <p:nvPr>
            <p:ph type="body" idx="1"/>
          </p:nvPr>
        </p:nvSpPr>
        <p:spPr>
          <a:xfrm>
            <a:off x="1203350" y="4079650"/>
            <a:ext cx="21906300" cy="7734138"/>
          </a:xfrm>
          <a:prstGeom prst="rect">
            <a:avLst/>
          </a:prstGeom>
        </p:spPr>
        <p:txBody>
          <a:bodyPr spcFirstLastPara="1" wrap="square" lIns="91425" tIns="91425" rIns="91425" bIns="91425" anchor="t" anchorCtr="0">
            <a:spAutoFit/>
          </a:bodyPr>
          <a:lstStyle/>
          <a:p>
            <a:pPr marL="697176" lvl="0" indent="-674088" algn="l" rtl="0">
              <a:spcBef>
                <a:spcPts val="0"/>
              </a:spcBef>
              <a:spcAft>
                <a:spcPts val="0"/>
              </a:spcAft>
              <a:buClr>
                <a:schemeClr val="dk2"/>
              </a:buClr>
              <a:buSzPts val="6224"/>
              <a:buChar char="•"/>
            </a:pPr>
            <a:r>
              <a:rPr lang="en-US" sz="4906" dirty="0"/>
              <a:t>All developers working with dart for application development using the Flutter framework  regularly encounters different usage of the implements, extends and with  keywords. In Dart, one class can inherit another class </a:t>
            </a:r>
            <a:r>
              <a:rPr lang="en-US" sz="4906" dirty="0" err="1"/>
              <a:t>i.e</a:t>
            </a:r>
            <a:r>
              <a:rPr lang="en-US" sz="4906" dirty="0"/>
              <a:t> dart can create a new class from an existing class. We make use of keywords to do so. In this article, we will look into 3 of the keywords used for the same purpose and compare them, namely:</a:t>
            </a:r>
          </a:p>
          <a:p>
            <a:pPr marL="697176" lvl="0" indent="-674088" algn="l" rtl="0">
              <a:spcBef>
                <a:spcPts val="0"/>
              </a:spcBef>
              <a:spcAft>
                <a:spcPts val="0"/>
              </a:spcAft>
              <a:buClr>
                <a:schemeClr val="dk2"/>
              </a:buClr>
              <a:buSzPts val="6224"/>
              <a:buChar char="•"/>
            </a:pPr>
            <a:endParaRPr lang="en-US" sz="4906" dirty="0"/>
          </a:p>
          <a:p>
            <a:pPr marL="697176" lvl="0" indent="-674088" algn="l" rtl="0">
              <a:spcBef>
                <a:spcPts val="0"/>
              </a:spcBef>
              <a:spcAft>
                <a:spcPts val="0"/>
              </a:spcAft>
              <a:buClr>
                <a:schemeClr val="dk2"/>
              </a:buClr>
              <a:buSzPts val="6224"/>
              <a:buChar char="•"/>
            </a:pPr>
            <a:r>
              <a:rPr lang="en-US" sz="4906" dirty="0"/>
              <a:t>extends</a:t>
            </a:r>
          </a:p>
          <a:p>
            <a:pPr marL="697176" lvl="0" indent="-674088" algn="l" rtl="0">
              <a:spcBef>
                <a:spcPts val="0"/>
              </a:spcBef>
              <a:spcAft>
                <a:spcPts val="0"/>
              </a:spcAft>
              <a:buClr>
                <a:schemeClr val="dk2"/>
              </a:buClr>
              <a:buSzPts val="6224"/>
              <a:buChar char="•"/>
            </a:pPr>
            <a:r>
              <a:rPr lang="en-US" sz="4906" dirty="0"/>
              <a:t>with</a:t>
            </a:r>
          </a:p>
          <a:p>
            <a:pPr marL="697176" lvl="0" indent="-674088" algn="l" rtl="0">
              <a:spcBef>
                <a:spcPts val="0"/>
              </a:spcBef>
              <a:spcAft>
                <a:spcPts val="0"/>
              </a:spcAft>
              <a:buClr>
                <a:schemeClr val="dk2"/>
              </a:buClr>
              <a:buSzPts val="6224"/>
              <a:buChar char="•"/>
            </a:pPr>
            <a:r>
              <a:rPr lang="en-US" sz="4906" dirty="0"/>
              <a:t>implements</a:t>
            </a:r>
            <a:endParaRPr dirty="0"/>
          </a:p>
        </p:txBody>
      </p:sp>
      <p:sp>
        <p:nvSpPr>
          <p:cNvPr id="187" name="Google Shape;187;p36"/>
          <p:cNvSpPr txBox="1">
            <a:spLocks noGrp="1"/>
          </p:cNvSpPr>
          <p:nvPr>
            <p:ph type="title"/>
          </p:nvPr>
        </p:nvSpPr>
        <p:spPr>
          <a:xfrm>
            <a:off x="893050" y="1290125"/>
            <a:ext cx="21956100" cy="1926000"/>
          </a:xfrm>
          <a:prstGeom prst="rect">
            <a:avLst/>
          </a:prstGeom>
        </p:spPr>
        <p:txBody>
          <a:bodyPr spcFirstLastPara="1" wrap="square" lIns="243800" tIns="243800" rIns="243800" bIns="243800" anchor="t" anchorCtr="0">
            <a:spAutoFit/>
          </a:bodyPr>
          <a:lstStyle/>
          <a:p>
            <a:pPr marL="0" lvl="0" indent="0" algn="l" rtl="0">
              <a:spcBef>
                <a:spcPts val="0"/>
              </a:spcBef>
              <a:spcAft>
                <a:spcPts val="0"/>
              </a:spcAft>
              <a:buNone/>
            </a:pPr>
            <a:r>
              <a:rPr lang="en-US" dirty="0"/>
              <a:t>extends Vs with Vs implements</a:t>
            </a:r>
            <a:endParaRPr dirty="0"/>
          </a:p>
        </p:txBody>
      </p:sp>
      <p:sp>
        <p:nvSpPr>
          <p:cNvPr id="188" name="Google Shape;188;p36"/>
          <p:cNvSpPr txBox="1">
            <a:spLocks noGrp="1"/>
          </p:cNvSpPr>
          <p:nvPr>
            <p:ph type="subTitle" idx="2"/>
          </p:nvPr>
        </p:nvSpPr>
        <p:spPr>
          <a:xfrm>
            <a:off x="1095650" y="3035275"/>
            <a:ext cx="22014000" cy="9255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US" dirty="0"/>
              <a:t>Why use 3 keywords for code reusage?</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7" name="Google Shape;187;p36"/>
          <p:cNvSpPr txBox="1">
            <a:spLocks noGrp="1"/>
          </p:cNvSpPr>
          <p:nvPr>
            <p:ph type="title"/>
          </p:nvPr>
        </p:nvSpPr>
        <p:spPr>
          <a:xfrm>
            <a:off x="893050" y="1290125"/>
            <a:ext cx="21956100" cy="1926000"/>
          </a:xfrm>
          <a:prstGeom prst="rect">
            <a:avLst/>
          </a:prstGeom>
        </p:spPr>
        <p:txBody>
          <a:bodyPr spcFirstLastPara="1" wrap="square" lIns="243800" tIns="243800" rIns="243800" bIns="243800" anchor="t" anchorCtr="0">
            <a:spAutoFit/>
          </a:bodyPr>
          <a:lstStyle/>
          <a:p>
            <a:pPr marL="0" lvl="0" indent="0" algn="l" rtl="0">
              <a:spcBef>
                <a:spcPts val="0"/>
              </a:spcBef>
              <a:spcAft>
                <a:spcPts val="0"/>
              </a:spcAft>
              <a:buNone/>
            </a:pPr>
            <a:r>
              <a:rPr lang="en-US" dirty="0"/>
              <a:t>extends Vs with Vs implements</a:t>
            </a:r>
            <a:endParaRPr dirty="0"/>
          </a:p>
        </p:txBody>
      </p:sp>
      <p:sp>
        <p:nvSpPr>
          <p:cNvPr id="188" name="Google Shape;188;p36"/>
          <p:cNvSpPr txBox="1">
            <a:spLocks noGrp="1"/>
          </p:cNvSpPr>
          <p:nvPr>
            <p:ph type="subTitle" idx="2"/>
          </p:nvPr>
        </p:nvSpPr>
        <p:spPr>
          <a:xfrm>
            <a:off x="1095650" y="3035275"/>
            <a:ext cx="22014000" cy="9255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US" dirty="0"/>
              <a:t>Why use 3 keywords for code reusage?</a:t>
            </a:r>
            <a:endParaRPr dirty="0"/>
          </a:p>
        </p:txBody>
      </p:sp>
      <p:pic>
        <p:nvPicPr>
          <p:cNvPr id="3" name="Picture 2" descr="A diagram of a computer&#10;&#10;Description automatically generated">
            <a:extLst>
              <a:ext uri="{FF2B5EF4-FFF2-40B4-BE49-F238E27FC236}">
                <a16:creationId xmlns:a16="http://schemas.microsoft.com/office/drawing/2014/main" id="{F5FC8504-B2B3-A6EA-195E-1F57533BB155}"/>
              </a:ext>
            </a:extLst>
          </p:cNvPr>
          <p:cNvPicPr>
            <a:picLocks noChangeAspect="1"/>
          </p:cNvPicPr>
          <p:nvPr/>
        </p:nvPicPr>
        <p:blipFill>
          <a:blip r:embed="rId3"/>
          <a:stretch>
            <a:fillRect/>
          </a:stretch>
        </p:blipFill>
        <p:spPr>
          <a:xfrm>
            <a:off x="9247758" y="4223515"/>
            <a:ext cx="14015197" cy="8708239"/>
          </a:xfrm>
          <a:prstGeom prst="rect">
            <a:avLst/>
          </a:prstGeom>
        </p:spPr>
      </p:pic>
    </p:spTree>
    <p:extLst>
      <p:ext uri="{BB962C8B-B14F-4D97-AF65-F5344CB8AC3E}">
        <p14:creationId xmlns:p14="http://schemas.microsoft.com/office/powerpoint/2010/main" val="368553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6"/>
          <p:cNvSpPr txBox="1">
            <a:spLocks noGrp="1"/>
          </p:cNvSpPr>
          <p:nvPr>
            <p:ph type="body" idx="1"/>
          </p:nvPr>
        </p:nvSpPr>
        <p:spPr>
          <a:xfrm>
            <a:off x="1203350" y="4079650"/>
            <a:ext cx="21906300" cy="7940605"/>
          </a:xfrm>
          <a:prstGeom prst="rect">
            <a:avLst/>
          </a:prstGeom>
        </p:spPr>
        <p:txBody>
          <a:bodyPr spcFirstLastPara="1" wrap="square" lIns="91425" tIns="91425" rIns="91425" bIns="91425" anchor="t" anchorCtr="0">
            <a:spAutoFit/>
          </a:bodyPr>
          <a:lstStyle/>
          <a:p>
            <a:pPr marL="697176" lvl="0" indent="-674088" algn="l" rtl="0">
              <a:spcBef>
                <a:spcPts val="0"/>
              </a:spcBef>
              <a:spcAft>
                <a:spcPts val="0"/>
              </a:spcAft>
              <a:buClr>
                <a:schemeClr val="dk2"/>
              </a:buClr>
              <a:buSzPts val="6224"/>
              <a:buChar char="•"/>
            </a:pPr>
            <a:r>
              <a:rPr lang="en-US" sz="3600" dirty="0"/>
              <a:t>In Dart, the extends keyword is typically used to alter the behavior of a class using Inheritance.  The capability of a class to derive properties and characteristics from another class is called Inheritance. It is ability of a program to create new class from an existing class. In simpler words, we can say that we use extends to create a subclass, and super to refer to the superclass. The class whose properties are inherited by child class is called Parent Class. Parent class is also known as base class or super </a:t>
            </a:r>
            <a:r>
              <a:rPr lang="en-US" sz="3600" dirty="0" err="1"/>
              <a:t>class.The</a:t>
            </a:r>
            <a:r>
              <a:rPr lang="en-US" sz="3600" dirty="0"/>
              <a:t> class that inherits properties from another class is called child class. Child class is also known as derived class, heir class, or </a:t>
            </a:r>
            <a:r>
              <a:rPr lang="en-US" sz="3600" dirty="0" err="1"/>
              <a:t>subclass.The</a:t>
            </a:r>
            <a:r>
              <a:rPr lang="en-US" sz="3600" dirty="0"/>
              <a:t> extends keyword is the typical OOP class inheritance. If class Second extends class First all properties, variables, methods implemented in class First are also available in Second class. Additionally, you can override methods.</a:t>
            </a:r>
          </a:p>
          <a:p>
            <a:pPr marL="697176" lvl="0" indent="-674088" algn="l" rtl="0">
              <a:spcBef>
                <a:spcPts val="0"/>
              </a:spcBef>
              <a:spcAft>
                <a:spcPts val="0"/>
              </a:spcAft>
              <a:buClr>
                <a:schemeClr val="dk2"/>
              </a:buClr>
              <a:buSzPts val="6224"/>
              <a:buChar char="•"/>
            </a:pPr>
            <a:endParaRPr lang="en-US" sz="3600" dirty="0"/>
          </a:p>
          <a:p>
            <a:pPr marL="697176" lvl="0" indent="-674088" algn="l" rtl="0">
              <a:spcBef>
                <a:spcPts val="0"/>
              </a:spcBef>
              <a:spcAft>
                <a:spcPts val="0"/>
              </a:spcAft>
              <a:buClr>
                <a:schemeClr val="dk2"/>
              </a:buClr>
              <a:buSzPts val="6224"/>
              <a:buChar char="•"/>
            </a:pPr>
            <a:r>
              <a:rPr lang="en-US" sz="3600" dirty="0"/>
              <a:t>You use extend if you want to create a more specific version of a class. For instance if Apple extends from Fruit class, it means all the properties, variables and functions defined in the Fruit class will be available in the Apple class.</a:t>
            </a:r>
          </a:p>
          <a:p>
            <a:pPr marL="697176" lvl="0" indent="-674088" algn="l" rtl="0">
              <a:spcBef>
                <a:spcPts val="0"/>
              </a:spcBef>
              <a:spcAft>
                <a:spcPts val="0"/>
              </a:spcAft>
              <a:buClr>
                <a:schemeClr val="dk2"/>
              </a:buClr>
              <a:buSzPts val="6224"/>
              <a:buChar char="•"/>
            </a:pPr>
            <a:endParaRPr lang="en-US" sz="3600" dirty="0"/>
          </a:p>
        </p:txBody>
      </p:sp>
      <p:sp>
        <p:nvSpPr>
          <p:cNvPr id="187" name="Google Shape;187;p36"/>
          <p:cNvSpPr txBox="1">
            <a:spLocks noGrp="1"/>
          </p:cNvSpPr>
          <p:nvPr>
            <p:ph type="title"/>
          </p:nvPr>
        </p:nvSpPr>
        <p:spPr>
          <a:xfrm>
            <a:off x="893050" y="1290125"/>
            <a:ext cx="21956100" cy="1926000"/>
          </a:xfrm>
          <a:prstGeom prst="rect">
            <a:avLst/>
          </a:prstGeom>
        </p:spPr>
        <p:txBody>
          <a:bodyPr spcFirstLastPara="1" wrap="square" lIns="243800" tIns="243800" rIns="243800" bIns="243800" anchor="t" anchorCtr="0">
            <a:spAutoFit/>
          </a:bodyPr>
          <a:lstStyle/>
          <a:p>
            <a:pPr marL="0" lvl="0" indent="0" algn="l" rtl="0">
              <a:spcBef>
                <a:spcPts val="0"/>
              </a:spcBef>
              <a:spcAft>
                <a:spcPts val="0"/>
              </a:spcAft>
              <a:buNone/>
            </a:pPr>
            <a:r>
              <a:rPr lang="en-US" dirty="0"/>
              <a:t>extends</a:t>
            </a:r>
            <a:endParaRPr dirty="0"/>
          </a:p>
        </p:txBody>
      </p:sp>
      <p:sp>
        <p:nvSpPr>
          <p:cNvPr id="188" name="Google Shape;188;p36"/>
          <p:cNvSpPr txBox="1">
            <a:spLocks noGrp="1"/>
          </p:cNvSpPr>
          <p:nvPr>
            <p:ph type="subTitle" idx="2"/>
          </p:nvPr>
        </p:nvSpPr>
        <p:spPr>
          <a:xfrm>
            <a:off x="1095650" y="3035275"/>
            <a:ext cx="22014000" cy="9255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US" dirty="0"/>
              <a:t>Why use 3 keywords for code reusage?</a:t>
            </a:r>
            <a:endParaRPr dirty="0"/>
          </a:p>
        </p:txBody>
      </p:sp>
    </p:spTree>
    <p:extLst>
      <p:ext uri="{BB962C8B-B14F-4D97-AF65-F5344CB8AC3E}">
        <p14:creationId xmlns:p14="http://schemas.microsoft.com/office/powerpoint/2010/main" val="2970068143"/>
      </p:ext>
    </p:extLst>
  </p:cSld>
  <p:clrMapOvr>
    <a:masterClrMapping/>
  </p:clrMapOvr>
</p:sld>
</file>

<file path=ppt/theme/theme1.xml><?xml version="1.0" encoding="utf-8"?>
<a:theme xmlns:a="http://schemas.openxmlformats.org/drawingml/2006/main" name="Simple Light">
  <a:themeElements>
    <a:clrScheme name="Simple Light">
      <a:dk1>
        <a:srgbClr val="404040"/>
      </a:dk1>
      <a:lt1>
        <a:srgbClr val="FFFFFF"/>
      </a:lt1>
      <a:dk2>
        <a:srgbClr val="676C72"/>
      </a:dk2>
      <a:lt2>
        <a:srgbClr val="F9F9F9"/>
      </a:lt2>
      <a:accent1>
        <a:srgbClr val="4285F4"/>
      </a:accent1>
      <a:accent2>
        <a:srgbClr val="FBBC04"/>
      </a:accent2>
      <a:accent3>
        <a:srgbClr val="E84435"/>
      </a:accent3>
      <a:accent4>
        <a:srgbClr val="0F9D58"/>
      </a:accent4>
      <a:accent5>
        <a:srgbClr val="FFCDD2"/>
      </a:accent5>
      <a:accent6>
        <a:srgbClr val="C8E6C9"/>
      </a:accent6>
      <a:hlink>
        <a:srgbClr val="BBDEF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110</TotalTime>
  <Words>2524</Words>
  <Application>Microsoft Office PowerPoint</Application>
  <PresentationFormat>Custom</PresentationFormat>
  <Paragraphs>301</Paragraphs>
  <Slides>28</Slides>
  <Notes>28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Roboto Mono</vt:lpstr>
      <vt:lpstr>Google Sans</vt:lpstr>
      <vt:lpstr>Open Sans Light</vt:lpstr>
      <vt:lpstr>Helvetica Neue</vt:lpstr>
      <vt:lpstr>Consolas</vt:lpstr>
      <vt:lpstr>Arial</vt:lpstr>
      <vt:lpstr>Simple Light</vt:lpstr>
      <vt:lpstr>OOP session 3</vt:lpstr>
      <vt:lpstr>Callable Classes</vt:lpstr>
      <vt:lpstr>PowerPoint Presentation</vt:lpstr>
      <vt:lpstr>PowerPoint Presentation</vt:lpstr>
      <vt:lpstr>Interface in Dart</vt:lpstr>
      <vt:lpstr>PowerPoint Presentation</vt:lpstr>
      <vt:lpstr>extends Vs with Vs implements</vt:lpstr>
      <vt:lpstr>extends Vs with Vs implements</vt:lpstr>
      <vt:lpstr>extends</vt:lpstr>
      <vt:lpstr>PowerPoint Presentation</vt:lpstr>
      <vt:lpstr>implements</vt:lpstr>
      <vt:lpstr>PowerPoint Presentation</vt:lpstr>
      <vt:lpstr>With (used with mixins)</vt:lpstr>
      <vt:lpstr>PowerPoint Presentation</vt:lpstr>
      <vt:lpstr>Public methods</vt:lpstr>
      <vt:lpstr>Private methods</vt:lpstr>
      <vt:lpstr>PowerPoint Presentation</vt:lpstr>
      <vt:lpstr>Encapsulation</vt:lpstr>
      <vt:lpstr>PowerPoint Presentation</vt:lpstr>
      <vt:lpstr>Builder Class</vt:lpstr>
      <vt:lpstr>PowerPoint Presentation</vt:lpstr>
      <vt:lpstr>Using await async </vt:lpstr>
      <vt:lpstr>Using await async </vt:lpstr>
      <vt:lpstr>Using await async </vt:lpstr>
      <vt:lpstr>Using await async </vt:lpstr>
      <vt:lpstr>PowerPoint Presentation</vt:lpstr>
      <vt:lpstr>PowerPoint Presentation</vt:lpstr>
      <vt:lpstr>Anytime you got questions, just ask!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Youssef Fawzy</cp:lastModifiedBy>
  <cp:revision>3</cp:revision>
  <dcterms:modified xsi:type="dcterms:W3CDTF">2024-07-13T19:50:34Z</dcterms:modified>
</cp:coreProperties>
</file>